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</p:sldMasterIdLst>
  <p:notesMasterIdLst>
    <p:notesMasterId r:id="rId21"/>
  </p:notesMasterIdLst>
  <p:handoutMasterIdLst>
    <p:handoutMasterId r:id="rId22"/>
  </p:handoutMasterIdLst>
  <p:sldIdLst>
    <p:sldId id="257" r:id="rId3"/>
    <p:sldId id="258" r:id="rId4"/>
    <p:sldId id="259" r:id="rId5"/>
    <p:sldId id="260" r:id="rId6"/>
    <p:sldId id="261" r:id="rId7"/>
    <p:sldId id="262" r:id="rId8"/>
    <p:sldId id="275" r:id="rId9"/>
    <p:sldId id="268" r:id="rId10"/>
    <p:sldId id="269" r:id="rId11"/>
    <p:sldId id="286" r:id="rId12"/>
    <p:sldId id="287" r:id="rId13"/>
    <p:sldId id="292" r:id="rId14"/>
    <p:sldId id="291" r:id="rId15"/>
    <p:sldId id="270" r:id="rId16"/>
    <p:sldId id="288" r:id="rId17"/>
    <p:sldId id="278" r:id="rId18"/>
    <p:sldId id="289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A"/>
    <a:srgbClr val="00D69B"/>
    <a:srgbClr val="0F6F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4" autoAdjust="0"/>
    <p:restoredTop sz="94660"/>
  </p:normalViewPr>
  <p:slideViewPr>
    <p:cSldViewPr snapToGrid="0">
      <p:cViewPr>
        <p:scale>
          <a:sx n="50" d="100"/>
          <a:sy n="50" d="100"/>
        </p:scale>
        <p:origin x="1920" y="8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FDE1E0-36B2-42FD-8BC1-DEC0FAC5CDC6}" type="doc">
      <dgm:prSet loTypeId="urn:microsoft.com/office/officeart/2009/layout/CircleArrow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FEEDF0-9ED0-4D7F-AB97-F24DEA096723}">
      <dgm:prSet phldrT="[Text]"/>
      <dgm:spPr/>
      <dgm:t>
        <a:bodyPr/>
        <a:lstStyle/>
        <a:p>
          <a:r>
            <a:rPr lang="en-US" dirty="0"/>
            <a:t>Learn to List</a:t>
          </a:r>
        </a:p>
      </dgm:t>
    </dgm:pt>
    <dgm:pt modelId="{6A0DD80F-58E3-4F5A-8C14-0C7F080FC469}" type="parTrans" cxnId="{26755254-41E9-4B8D-9575-AED9C008015C}">
      <dgm:prSet/>
      <dgm:spPr/>
      <dgm:t>
        <a:bodyPr/>
        <a:lstStyle/>
        <a:p>
          <a:endParaRPr lang="en-US"/>
        </a:p>
      </dgm:t>
    </dgm:pt>
    <dgm:pt modelId="{5AEE57B6-452E-4D6B-9FEC-128B713CC6B5}" type="sibTrans" cxnId="{26755254-41E9-4B8D-9575-AED9C008015C}">
      <dgm:prSet/>
      <dgm:spPr/>
      <dgm:t>
        <a:bodyPr/>
        <a:lstStyle/>
        <a:p>
          <a:endParaRPr lang="en-US"/>
        </a:p>
      </dgm:t>
    </dgm:pt>
    <dgm:pt modelId="{3983B1D4-E9F3-40E6-BD23-7E703B845062}">
      <dgm:prSet phldrT="[Text]" custT="1"/>
      <dgm:spPr/>
      <dgm:t>
        <a:bodyPr/>
        <a:lstStyle/>
        <a:p>
          <a:r>
            <a:rPr lang="en-US" sz="1400" dirty="0"/>
            <a:t>Solicitation</a:t>
          </a:r>
        </a:p>
      </dgm:t>
    </dgm:pt>
    <dgm:pt modelId="{4F492F41-738A-495A-BD66-62C92425C206}" type="parTrans" cxnId="{EE2D7EB0-2491-4620-9484-128EFCB0CCFB}">
      <dgm:prSet/>
      <dgm:spPr/>
      <dgm:t>
        <a:bodyPr/>
        <a:lstStyle/>
        <a:p>
          <a:endParaRPr lang="en-US"/>
        </a:p>
      </dgm:t>
    </dgm:pt>
    <dgm:pt modelId="{C87237CF-A497-41CE-A1FA-5B148B026A29}" type="sibTrans" cxnId="{EE2D7EB0-2491-4620-9484-128EFCB0CCFB}">
      <dgm:prSet/>
      <dgm:spPr/>
      <dgm:t>
        <a:bodyPr/>
        <a:lstStyle/>
        <a:p>
          <a:endParaRPr lang="en-US"/>
        </a:p>
      </dgm:t>
    </dgm:pt>
    <dgm:pt modelId="{2A852870-B74D-459C-8F84-EFB9808C8E9B}">
      <dgm:prSet phldrT="[Text]" custT="1"/>
      <dgm:spPr/>
      <dgm:t>
        <a:bodyPr/>
        <a:lstStyle/>
        <a:p>
          <a:r>
            <a:rPr lang="en-US" sz="1400" dirty="0"/>
            <a:t>Unique Selling Propositions</a:t>
          </a:r>
        </a:p>
      </dgm:t>
    </dgm:pt>
    <dgm:pt modelId="{00FC1841-EBE5-4A0F-B55B-2B7C57776B9B}" type="parTrans" cxnId="{14375E2C-D6C5-479B-8407-A7D83D76E72A}">
      <dgm:prSet/>
      <dgm:spPr/>
      <dgm:t>
        <a:bodyPr/>
        <a:lstStyle/>
        <a:p>
          <a:endParaRPr lang="en-US"/>
        </a:p>
      </dgm:t>
    </dgm:pt>
    <dgm:pt modelId="{D9151988-DAC2-4D34-9322-F9B44F78873D}" type="sibTrans" cxnId="{14375E2C-D6C5-479B-8407-A7D83D76E72A}">
      <dgm:prSet/>
      <dgm:spPr/>
      <dgm:t>
        <a:bodyPr/>
        <a:lstStyle/>
        <a:p>
          <a:endParaRPr lang="en-US"/>
        </a:p>
      </dgm:t>
    </dgm:pt>
    <dgm:pt modelId="{81D6D67D-53AE-4820-9DCF-7693A7DC6D1A}">
      <dgm:prSet phldrT="[Text]" custT="1"/>
      <dgm:spPr/>
      <dgm:t>
        <a:bodyPr/>
        <a:lstStyle/>
        <a:p>
          <a:r>
            <a:rPr lang="en-US" sz="1400" dirty="0"/>
            <a:t>Objection Handling</a:t>
          </a:r>
        </a:p>
      </dgm:t>
    </dgm:pt>
    <dgm:pt modelId="{CA29A2F1-1A71-47E9-AEFC-A5A5A04F6C0D}" type="parTrans" cxnId="{E25AD94A-BD2E-48AE-BD3D-D5B593C9C717}">
      <dgm:prSet/>
      <dgm:spPr/>
      <dgm:t>
        <a:bodyPr/>
        <a:lstStyle/>
        <a:p>
          <a:endParaRPr lang="en-US"/>
        </a:p>
      </dgm:t>
    </dgm:pt>
    <dgm:pt modelId="{39C9B511-59A4-4A52-AF3B-4FAD39BE998F}" type="sibTrans" cxnId="{E25AD94A-BD2E-48AE-BD3D-D5B593C9C717}">
      <dgm:prSet/>
      <dgm:spPr/>
      <dgm:t>
        <a:bodyPr/>
        <a:lstStyle/>
        <a:p>
          <a:endParaRPr lang="en-US"/>
        </a:p>
      </dgm:t>
    </dgm:pt>
    <dgm:pt modelId="{902514D4-9367-48BD-AB98-415C361E8095}">
      <dgm:prSet phldrT="[Text]"/>
      <dgm:spPr/>
      <dgm:t>
        <a:bodyPr/>
        <a:lstStyle/>
        <a:p>
          <a:r>
            <a:rPr lang="en-US" dirty="0"/>
            <a:t>Meet New People</a:t>
          </a:r>
        </a:p>
      </dgm:t>
    </dgm:pt>
    <dgm:pt modelId="{8583B2DE-149D-4FA0-B8A4-627F65C95D74}" type="parTrans" cxnId="{EC73D28B-E1B0-4A21-84D6-9486C56E714D}">
      <dgm:prSet/>
      <dgm:spPr/>
      <dgm:t>
        <a:bodyPr/>
        <a:lstStyle/>
        <a:p>
          <a:endParaRPr lang="en-US"/>
        </a:p>
      </dgm:t>
    </dgm:pt>
    <dgm:pt modelId="{E602F495-06AD-4078-A149-C6C8558402F7}" type="sibTrans" cxnId="{EC73D28B-E1B0-4A21-84D6-9486C56E714D}">
      <dgm:prSet/>
      <dgm:spPr/>
      <dgm:t>
        <a:bodyPr/>
        <a:lstStyle/>
        <a:p>
          <a:endParaRPr lang="en-US"/>
        </a:p>
      </dgm:t>
    </dgm:pt>
    <dgm:pt modelId="{BCC44E0D-2E84-42AD-BFBC-B1DB0B59B688}">
      <dgm:prSet phldrT="[Text]" custT="1"/>
      <dgm:spPr/>
      <dgm:t>
        <a:bodyPr/>
        <a:lstStyle/>
        <a:p>
          <a:r>
            <a:rPr lang="en-US" sz="1400" dirty="0"/>
            <a:t>Social Media</a:t>
          </a:r>
        </a:p>
      </dgm:t>
    </dgm:pt>
    <dgm:pt modelId="{7E0E6D07-FB18-4817-BC96-566987AEC0E5}" type="parTrans" cxnId="{664DFF4C-E1B0-4AE3-9A2D-2413214F1402}">
      <dgm:prSet/>
      <dgm:spPr/>
      <dgm:t>
        <a:bodyPr/>
        <a:lstStyle/>
        <a:p>
          <a:endParaRPr lang="en-US"/>
        </a:p>
      </dgm:t>
    </dgm:pt>
    <dgm:pt modelId="{B6560097-BCA9-4F02-8ED2-12737AEC23F1}" type="sibTrans" cxnId="{664DFF4C-E1B0-4AE3-9A2D-2413214F1402}">
      <dgm:prSet/>
      <dgm:spPr/>
      <dgm:t>
        <a:bodyPr/>
        <a:lstStyle/>
        <a:p>
          <a:endParaRPr lang="en-US"/>
        </a:p>
      </dgm:t>
    </dgm:pt>
    <dgm:pt modelId="{AD13CCF9-E354-4373-B687-C856736F1065}">
      <dgm:prSet phldrT="[Text]" custT="1"/>
      <dgm:spPr/>
      <dgm:t>
        <a:bodyPr/>
        <a:lstStyle/>
        <a:p>
          <a:r>
            <a:rPr lang="en-US" sz="1400" dirty="0"/>
            <a:t>Telephone/Door knock</a:t>
          </a:r>
        </a:p>
      </dgm:t>
    </dgm:pt>
    <dgm:pt modelId="{59230521-6941-404E-AB39-FD1E0D3BFD4D}" type="parTrans" cxnId="{EDDAC9D5-C3EF-4E7B-B964-9C3CAD533FE4}">
      <dgm:prSet/>
      <dgm:spPr/>
      <dgm:t>
        <a:bodyPr/>
        <a:lstStyle/>
        <a:p>
          <a:endParaRPr lang="en-US"/>
        </a:p>
      </dgm:t>
    </dgm:pt>
    <dgm:pt modelId="{B99B1752-3797-4E89-9B32-F8A8B0A94AC1}" type="sibTrans" cxnId="{EDDAC9D5-C3EF-4E7B-B964-9C3CAD533FE4}">
      <dgm:prSet/>
      <dgm:spPr/>
      <dgm:t>
        <a:bodyPr/>
        <a:lstStyle/>
        <a:p>
          <a:endParaRPr lang="en-US"/>
        </a:p>
      </dgm:t>
    </dgm:pt>
    <dgm:pt modelId="{32EDCF16-5AA6-464A-B649-4803504CAE86}">
      <dgm:prSet phldrT="[Text]" custT="1"/>
      <dgm:spPr/>
      <dgm:t>
        <a:bodyPr/>
        <a:lstStyle/>
        <a:p>
          <a:r>
            <a:rPr lang="en-US" sz="1400" dirty="0"/>
            <a:t>Bold Leads other services</a:t>
          </a:r>
        </a:p>
      </dgm:t>
    </dgm:pt>
    <dgm:pt modelId="{A1499DA9-EC04-43E6-85A8-39036BA31592}" type="parTrans" cxnId="{0240566B-928D-42F9-A765-C591809AAE33}">
      <dgm:prSet/>
      <dgm:spPr/>
      <dgm:t>
        <a:bodyPr/>
        <a:lstStyle/>
        <a:p>
          <a:endParaRPr lang="en-US"/>
        </a:p>
      </dgm:t>
    </dgm:pt>
    <dgm:pt modelId="{E4012107-EDD2-401B-96BA-C98454E188FA}" type="sibTrans" cxnId="{0240566B-928D-42F9-A765-C591809AAE33}">
      <dgm:prSet/>
      <dgm:spPr/>
      <dgm:t>
        <a:bodyPr/>
        <a:lstStyle/>
        <a:p>
          <a:endParaRPr lang="en-US"/>
        </a:p>
      </dgm:t>
    </dgm:pt>
    <dgm:pt modelId="{42DDB17B-32B6-4380-AEA0-A9CDCE0F4C58}">
      <dgm:prSet phldrT="[Text]"/>
      <dgm:spPr/>
      <dgm:t>
        <a:bodyPr/>
        <a:lstStyle/>
        <a:p>
          <a:r>
            <a:rPr lang="en-US" dirty="0"/>
            <a:t>Present &amp; Follow Up</a:t>
          </a:r>
        </a:p>
      </dgm:t>
    </dgm:pt>
    <dgm:pt modelId="{0542F929-D3C4-4E9C-A3C8-6EF7FF18FFBD}" type="parTrans" cxnId="{103B6B91-8CC9-4D40-B800-3DD59F11CB88}">
      <dgm:prSet/>
      <dgm:spPr/>
      <dgm:t>
        <a:bodyPr/>
        <a:lstStyle/>
        <a:p>
          <a:endParaRPr lang="en-US"/>
        </a:p>
      </dgm:t>
    </dgm:pt>
    <dgm:pt modelId="{B503D57E-B88B-42C1-9990-439FB88B1A35}" type="sibTrans" cxnId="{103B6B91-8CC9-4D40-B800-3DD59F11CB88}">
      <dgm:prSet/>
      <dgm:spPr/>
      <dgm:t>
        <a:bodyPr/>
        <a:lstStyle/>
        <a:p>
          <a:endParaRPr lang="en-US"/>
        </a:p>
      </dgm:t>
    </dgm:pt>
    <dgm:pt modelId="{8DC3B0AC-5266-485C-BEE0-5EA316ED6351}">
      <dgm:prSet phldrT="[Text]" custT="1"/>
      <dgm:spPr/>
      <dgm:t>
        <a:bodyPr/>
        <a:lstStyle/>
        <a:p>
          <a:r>
            <a:rPr lang="en-US" sz="1400" dirty="0"/>
            <a:t>Bullet Proof Listing Presentation</a:t>
          </a:r>
        </a:p>
      </dgm:t>
    </dgm:pt>
    <dgm:pt modelId="{4AF62E0A-68C0-4E36-A271-5E981705ABD4}" type="parTrans" cxnId="{D9AB0AE6-F18B-4A70-BFB4-908F5D928CC4}">
      <dgm:prSet/>
      <dgm:spPr/>
      <dgm:t>
        <a:bodyPr/>
        <a:lstStyle/>
        <a:p>
          <a:endParaRPr lang="en-US"/>
        </a:p>
      </dgm:t>
    </dgm:pt>
    <dgm:pt modelId="{09B5E930-7BFA-4193-A015-8BA2F8D85EED}" type="sibTrans" cxnId="{D9AB0AE6-F18B-4A70-BFB4-908F5D928CC4}">
      <dgm:prSet/>
      <dgm:spPr/>
      <dgm:t>
        <a:bodyPr/>
        <a:lstStyle/>
        <a:p>
          <a:endParaRPr lang="en-US"/>
        </a:p>
      </dgm:t>
    </dgm:pt>
    <dgm:pt modelId="{12A28CF0-4E84-404B-BD05-C93E11DD70AF}">
      <dgm:prSet phldrT="[Text]" custT="1"/>
      <dgm:spPr/>
      <dgm:t>
        <a:bodyPr/>
        <a:lstStyle/>
        <a:p>
          <a:r>
            <a:rPr lang="en-US" sz="1400" dirty="0"/>
            <a:t>The Digital Marketing Strategy</a:t>
          </a:r>
        </a:p>
      </dgm:t>
    </dgm:pt>
    <dgm:pt modelId="{A8D02A92-D95A-43FA-89EC-C2659BCB74B4}" type="parTrans" cxnId="{297128EE-1E8D-4F19-99A9-24D20B8B8DEE}">
      <dgm:prSet/>
      <dgm:spPr/>
      <dgm:t>
        <a:bodyPr/>
        <a:lstStyle/>
        <a:p>
          <a:endParaRPr lang="en-US"/>
        </a:p>
      </dgm:t>
    </dgm:pt>
    <dgm:pt modelId="{8CF69FEC-4148-4199-8D68-EFD55841612F}" type="sibTrans" cxnId="{297128EE-1E8D-4F19-99A9-24D20B8B8DEE}">
      <dgm:prSet/>
      <dgm:spPr/>
      <dgm:t>
        <a:bodyPr/>
        <a:lstStyle/>
        <a:p>
          <a:endParaRPr lang="en-US"/>
        </a:p>
      </dgm:t>
    </dgm:pt>
    <dgm:pt modelId="{7B4759E5-D090-4169-B095-7F93192E3AD7}">
      <dgm:prSet phldrT="[Text]" custT="1"/>
      <dgm:spPr/>
      <dgm:t>
        <a:bodyPr/>
        <a:lstStyle/>
        <a:p>
          <a:r>
            <a:rPr lang="en-US" sz="1400" dirty="0"/>
            <a:t>Customer Relationship Management</a:t>
          </a:r>
        </a:p>
      </dgm:t>
    </dgm:pt>
    <dgm:pt modelId="{DAE1DC3E-CC13-48D5-A225-19A62ED36208}" type="parTrans" cxnId="{8CEF87E4-4159-499F-BEFD-0ED5C9C21682}">
      <dgm:prSet/>
      <dgm:spPr/>
      <dgm:t>
        <a:bodyPr/>
        <a:lstStyle/>
        <a:p>
          <a:endParaRPr lang="en-US"/>
        </a:p>
      </dgm:t>
    </dgm:pt>
    <dgm:pt modelId="{4995E391-0564-443E-81BB-2C903CC1624C}" type="sibTrans" cxnId="{8CEF87E4-4159-499F-BEFD-0ED5C9C21682}">
      <dgm:prSet/>
      <dgm:spPr/>
      <dgm:t>
        <a:bodyPr/>
        <a:lstStyle/>
        <a:p>
          <a:endParaRPr lang="en-US"/>
        </a:p>
      </dgm:t>
    </dgm:pt>
    <dgm:pt modelId="{5720BFA2-31D7-42F6-88A8-7BF68DA83CAD}">
      <dgm:prSet phldrT="[Text]" custT="1"/>
      <dgm:spPr/>
      <dgm:t>
        <a:bodyPr/>
        <a:lstStyle/>
        <a:p>
          <a:r>
            <a:rPr lang="en-US" sz="1400" dirty="0"/>
            <a:t>Farming niche’ or neighborhood</a:t>
          </a:r>
        </a:p>
      </dgm:t>
    </dgm:pt>
    <dgm:pt modelId="{FA9CEE3A-E7F6-4081-BD70-1D25EC8F26A0}" type="parTrans" cxnId="{EB938D64-1D14-4A6B-8985-B8FBFF010A98}">
      <dgm:prSet/>
      <dgm:spPr/>
      <dgm:t>
        <a:bodyPr/>
        <a:lstStyle/>
        <a:p>
          <a:endParaRPr lang="en-US"/>
        </a:p>
      </dgm:t>
    </dgm:pt>
    <dgm:pt modelId="{661CBB32-0465-4A66-BEBD-78C478AFC23D}" type="sibTrans" cxnId="{EB938D64-1D14-4A6B-8985-B8FBFF010A98}">
      <dgm:prSet/>
      <dgm:spPr/>
      <dgm:t>
        <a:bodyPr/>
        <a:lstStyle/>
        <a:p>
          <a:endParaRPr lang="en-US"/>
        </a:p>
      </dgm:t>
    </dgm:pt>
    <dgm:pt modelId="{0E8F8A05-7FEA-4449-970F-94AD5455D0A3}">
      <dgm:prSet phldrT="[Text]"/>
      <dgm:spPr/>
      <dgm:t>
        <a:bodyPr/>
        <a:lstStyle/>
        <a:p>
          <a:endParaRPr lang="en-US" sz="1200" dirty="0"/>
        </a:p>
      </dgm:t>
    </dgm:pt>
    <dgm:pt modelId="{921A6C7B-B6C1-4432-8694-73563B6AEEF5}" type="parTrans" cxnId="{8D940798-709B-4A74-8A87-9F7D42E3E7F3}">
      <dgm:prSet/>
      <dgm:spPr/>
      <dgm:t>
        <a:bodyPr/>
        <a:lstStyle/>
        <a:p>
          <a:endParaRPr lang="en-US"/>
        </a:p>
      </dgm:t>
    </dgm:pt>
    <dgm:pt modelId="{50908883-63C4-4656-A944-523E1C3D333F}" type="sibTrans" cxnId="{8D940798-709B-4A74-8A87-9F7D42E3E7F3}">
      <dgm:prSet/>
      <dgm:spPr/>
      <dgm:t>
        <a:bodyPr/>
        <a:lstStyle/>
        <a:p>
          <a:endParaRPr lang="en-US"/>
        </a:p>
      </dgm:t>
    </dgm:pt>
    <dgm:pt modelId="{D53DD227-766D-43B3-A751-1505FA50C5F4}">
      <dgm:prSet phldrT="[Text]" custT="1"/>
      <dgm:spPr/>
      <dgm:t>
        <a:bodyPr/>
        <a:lstStyle/>
        <a:p>
          <a:r>
            <a:rPr lang="en-US" sz="1400" dirty="0"/>
            <a:t>Creating Urgency</a:t>
          </a:r>
        </a:p>
      </dgm:t>
    </dgm:pt>
    <dgm:pt modelId="{E623D543-356A-4732-BB5F-42D95297CE0E}" type="parTrans" cxnId="{890FBA78-5EF3-4C28-BC86-4A0759C95FC0}">
      <dgm:prSet/>
      <dgm:spPr/>
      <dgm:t>
        <a:bodyPr/>
        <a:lstStyle/>
        <a:p>
          <a:endParaRPr lang="en-US"/>
        </a:p>
      </dgm:t>
    </dgm:pt>
    <dgm:pt modelId="{3FBA5A59-8A6C-4F82-94BC-0745FE6AFA23}" type="sibTrans" cxnId="{890FBA78-5EF3-4C28-BC86-4A0759C95FC0}">
      <dgm:prSet/>
      <dgm:spPr/>
      <dgm:t>
        <a:bodyPr/>
        <a:lstStyle/>
        <a:p>
          <a:endParaRPr lang="en-US"/>
        </a:p>
      </dgm:t>
    </dgm:pt>
    <dgm:pt modelId="{DF1BB1E6-829C-4481-B59B-0F26F8C42A23}">
      <dgm:prSet phldrT="[Text]" custT="1"/>
      <dgm:spPr/>
      <dgm:t>
        <a:bodyPr/>
        <a:lstStyle/>
        <a:p>
          <a:r>
            <a:rPr lang="en-US" sz="1400" dirty="0"/>
            <a:t>Closing Techniques</a:t>
          </a:r>
        </a:p>
      </dgm:t>
    </dgm:pt>
    <dgm:pt modelId="{57D8CD6F-F3DA-4A01-ADF1-C91F13BDC469}" type="parTrans" cxnId="{2B730354-4587-40CA-9B5F-60CB002F3912}">
      <dgm:prSet/>
      <dgm:spPr/>
      <dgm:t>
        <a:bodyPr/>
        <a:lstStyle/>
        <a:p>
          <a:endParaRPr lang="en-US"/>
        </a:p>
      </dgm:t>
    </dgm:pt>
    <dgm:pt modelId="{F4D5A1C8-BEDA-4A62-9CAF-6821194888D7}" type="sibTrans" cxnId="{2B730354-4587-40CA-9B5F-60CB002F3912}">
      <dgm:prSet/>
      <dgm:spPr/>
      <dgm:t>
        <a:bodyPr/>
        <a:lstStyle/>
        <a:p>
          <a:endParaRPr lang="en-US"/>
        </a:p>
      </dgm:t>
    </dgm:pt>
    <dgm:pt modelId="{0746AFD6-81AF-4A03-965B-E5FD2AC99902}" type="pres">
      <dgm:prSet presAssocID="{9EFDE1E0-36B2-42FD-8BC1-DEC0FAC5CDC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8A5ADE6-C095-47F2-9BD8-3724EF926095}" type="pres">
      <dgm:prSet presAssocID="{70FEEDF0-9ED0-4D7F-AB97-F24DEA096723}" presName="Accent1" presStyleCnt="0"/>
      <dgm:spPr/>
    </dgm:pt>
    <dgm:pt modelId="{8BB83C97-51F0-45C6-863A-E48679F22BC5}" type="pres">
      <dgm:prSet presAssocID="{70FEEDF0-9ED0-4D7F-AB97-F24DEA096723}" presName="Accent" presStyleLbl="node1" presStyleIdx="0" presStyleCnt="3"/>
      <dgm:spPr/>
    </dgm:pt>
    <dgm:pt modelId="{82171282-A646-4576-AB4C-5C8A06136ED3}" type="pres">
      <dgm:prSet presAssocID="{70FEEDF0-9ED0-4D7F-AB97-F24DEA096723}" presName="Child1" presStyleLbl="revTx" presStyleIdx="0" presStyleCnt="6" custScaleX="148012" custScaleY="130765" custLinFactNeighborX="26031" custLinFactNeighborY="-2247">
        <dgm:presLayoutVars>
          <dgm:chMax val="0"/>
          <dgm:chPref val="0"/>
          <dgm:bulletEnabled val="1"/>
        </dgm:presLayoutVars>
      </dgm:prSet>
      <dgm:spPr/>
    </dgm:pt>
    <dgm:pt modelId="{2B9101F4-B5D1-4AB7-BC83-753D06A88415}" type="pres">
      <dgm:prSet presAssocID="{70FEEDF0-9ED0-4D7F-AB97-F24DEA096723}" presName="Parent1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49C4C8C0-A665-47B8-AD0B-A80BD66447C9}" type="pres">
      <dgm:prSet presAssocID="{902514D4-9367-48BD-AB98-415C361E8095}" presName="Accent2" presStyleCnt="0"/>
      <dgm:spPr/>
    </dgm:pt>
    <dgm:pt modelId="{12D2183B-C8C1-4ADD-8BFA-63A0024D79DB}" type="pres">
      <dgm:prSet presAssocID="{902514D4-9367-48BD-AB98-415C361E8095}" presName="Accent" presStyleLbl="node1" presStyleIdx="1" presStyleCnt="3"/>
      <dgm:spPr/>
    </dgm:pt>
    <dgm:pt modelId="{47FC99C1-6CDC-4E5F-82DC-8138B26E8725}" type="pres">
      <dgm:prSet presAssocID="{902514D4-9367-48BD-AB98-415C361E8095}" presName="Child2" presStyleLbl="revTx" presStyleIdx="2" presStyleCnt="6" custScaleX="150684" custScaleY="144247" custLinFactNeighborX="38577" custLinFactNeighborY="1315">
        <dgm:presLayoutVars>
          <dgm:chMax val="0"/>
          <dgm:chPref val="0"/>
          <dgm:bulletEnabled val="1"/>
        </dgm:presLayoutVars>
      </dgm:prSet>
      <dgm:spPr/>
    </dgm:pt>
    <dgm:pt modelId="{4E0AE086-AABF-4A0E-98D0-5626D79C154F}" type="pres">
      <dgm:prSet presAssocID="{902514D4-9367-48BD-AB98-415C361E8095}" presName="Parent2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C57F095C-D392-4DF1-8FBB-9D795D0570B7}" type="pres">
      <dgm:prSet presAssocID="{42DDB17B-32B6-4380-AEA0-A9CDCE0F4C58}" presName="Accent3" presStyleCnt="0"/>
      <dgm:spPr/>
    </dgm:pt>
    <dgm:pt modelId="{339FCDE6-ACB1-4FC6-B770-034DE4C59DA1}" type="pres">
      <dgm:prSet presAssocID="{42DDB17B-32B6-4380-AEA0-A9CDCE0F4C58}" presName="Accent" presStyleLbl="node1" presStyleIdx="2" presStyleCnt="3"/>
      <dgm:spPr/>
    </dgm:pt>
    <dgm:pt modelId="{4708EA16-D5C5-4EE2-8A83-5B988D03B274}" type="pres">
      <dgm:prSet presAssocID="{42DDB17B-32B6-4380-AEA0-A9CDCE0F4C58}" presName="Child3" presStyleLbl="revTx" presStyleIdx="4" presStyleCnt="6" custScaleX="152729" custLinFactNeighborX="16658" custLinFactNeighborY="-1691">
        <dgm:presLayoutVars>
          <dgm:chMax val="0"/>
          <dgm:chPref val="0"/>
          <dgm:bulletEnabled val="1"/>
        </dgm:presLayoutVars>
      </dgm:prSet>
      <dgm:spPr/>
    </dgm:pt>
    <dgm:pt modelId="{6AED50E6-1C35-4B77-9E90-501897F8F6D8}" type="pres">
      <dgm:prSet presAssocID="{42DDB17B-32B6-4380-AEA0-A9CDCE0F4C58}" presName="Parent3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3064ED05-7C34-49F7-BF9D-60BA36B6C51D}" type="presOf" srcId="{9EFDE1E0-36B2-42FD-8BC1-DEC0FAC5CDC6}" destId="{0746AFD6-81AF-4A03-965B-E5FD2AC99902}" srcOrd="0" destOrd="0" presId="urn:microsoft.com/office/officeart/2009/layout/CircleArrowProcess"/>
    <dgm:cxn modelId="{08A1E01B-B7BD-45E6-B736-DFCFED367A8B}" type="presOf" srcId="{12A28CF0-4E84-404B-BD05-C93E11DD70AF}" destId="{4708EA16-D5C5-4EE2-8A83-5B988D03B274}" srcOrd="0" destOrd="1" presId="urn:microsoft.com/office/officeart/2009/layout/CircleArrowProcess"/>
    <dgm:cxn modelId="{6826F124-D552-49ED-8D68-8D170C587EC1}" type="presOf" srcId="{AD13CCF9-E354-4373-B687-C856736F1065}" destId="{47FC99C1-6CDC-4E5F-82DC-8138B26E8725}" srcOrd="0" destOrd="1" presId="urn:microsoft.com/office/officeart/2009/layout/CircleArrowProcess"/>
    <dgm:cxn modelId="{14375E2C-D6C5-479B-8407-A7D83D76E72A}" srcId="{70FEEDF0-9ED0-4D7F-AB97-F24DEA096723}" destId="{2A852870-B74D-459C-8F84-EFB9808C8E9B}" srcOrd="1" destOrd="0" parTransId="{00FC1841-EBE5-4A0F-B55B-2B7C57776B9B}" sibTransId="{D9151988-DAC2-4D34-9322-F9B44F78873D}"/>
    <dgm:cxn modelId="{C9004133-AF49-44B6-88B8-57CEDE8D6FE3}" type="presOf" srcId="{902514D4-9367-48BD-AB98-415C361E8095}" destId="{4E0AE086-AABF-4A0E-98D0-5626D79C154F}" srcOrd="0" destOrd="0" presId="urn:microsoft.com/office/officeart/2009/layout/CircleArrowProcess"/>
    <dgm:cxn modelId="{5ACD7235-C46A-40C3-8884-E76CE7DEF142}" type="presOf" srcId="{D53DD227-766D-43B3-A751-1505FA50C5F4}" destId="{82171282-A646-4576-AB4C-5C8A06136ED3}" srcOrd="0" destOrd="2" presId="urn:microsoft.com/office/officeart/2009/layout/CircleArrowProcess"/>
    <dgm:cxn modelId="{9899A139-F359-4E6E-BE42-CED9B92A034E}" type="presOf" srcId="{2A852870-B74D-459C-8F84-EFB9808C8E9B}" destId="{82171282-A646-4576-AB4C-5C8A06136ED3}" srcOrd="0" destOrd="1" presId="urn:microsoft.com/office/officeart/2009/layout/CircleArrowProcess"/>
    <dgm:cxn modelId="{21EFD43D-4327-44DA-9B9E-C6C681F1369C}" type="presOf" srcId="{3983B1D4-E9F3-40E6-BD23-7E703B845062}" destId="{82171282-A646-4576-AB4C-5C8A06136ED3}" srcOrd="0" destOrd="0" presId="urn:microsoft.com/office/officeart/2009/layout/CircleArrowProcess"/>
    <dgm:cxn modelId="{829E3364-7A75-4A52-8D3C-35B0E3BB7D32}" type="presOf" srcId="{81D6D67D-53AE-4820-9DCF-7693A7DC6D1A}" destId="{82171282-A646-4576-AB4C-5C8A06136ED3}" srcOrd="0" destOrd="3" presId="urn:microsoft.com/office/officeart/2009/layout/CircleArrowProcess"/>
    <dgm:cxn modelId="{EB938D64-1D14-4A6B-8985-B8FBFF010A98}" srcId="{902514D4-9367-48BD-AB98-415C361E8095}" destId="{5720BFA2-31D7-42F6-88A8-7BF68DA83CAD}" srcOrd="3" destOrd="0" parTransId="{FA9CEE3A-E7F6-4081-BD70-1D25EC8F26A0}" sibTransId="{661CBB32-0465-4A66-BEBD-78C478AFC23D}"/>
    <dgm:cxn modelId="{15404C65-D003-491E-A1D1-DE88205F2BD6}" type="presOf" srcId="{DF1BB1E6-829C-4481-B59B-0F26F8C42A23}" destId="{4708EA16-D5C5-4EE2-8A83-5B988D03B274}" srcOrd="0" destOrd="3" presId="urn:microsoft.com/office/officeart/2009/layout/CircleArrowProcess"/>
    <dgm:cxn modelId="{1AEA3C66-439F-48A3-B99D-0D020268BA03}" type="presOf" srcId="{0E8F8A05-7FEA-4449-970F-94AD5455D0A3}" destId="{82171282-A646-4576-AB4C-5C8A06136ED3}" srcOrd="0" destOrd="4" presId="urn:microsoft.com/office/officeart/2009/layout/CircleArrowProcess"/>
    <dgm:cxn modelId="{E25AD94A-BD2E-48AE-BD3D-D5B593C9C717}" srcId="{70FEEDF0-9ED0-4D7F-AB97-F24DEA096723}" destId="{81D6D67D-53AE-4820-9DCF-7693A7DC6D1A}" srcOrd="3" destOrd="0" parTransId="{CA29A2F1-1A71-47E9-AEFC-A5A5A04F6C0D}" sibTransId="{39C9B511-59A4-4A52-AF3B-4FAD39BE998F}"/>
    <dgm:cxn modelId="{0240566B-928D-42F9-A765-C591809AAE33}" srcId="{902514D4-9367-48BD-AB98-415C361E8095}" destId="{32EDCF16-5AA6-464A-B649-4803504CAE86}" srcOrd="2" destOrd="0" parTransId="{A1499DA9-EC04-43E6-85A8-39036BA31592}" sibTransId="{E4012107-EDD2-401B-96BA-C98454E188FA}"/>
    <dgm:cxn modelId="{664DFF4C-E1B0-4AE3-9A2D-2413214F1402}" srcId="{902514D4-9367-48BD-AB98-415C361E8095}" destId="{BCC44E0D-2E84-42AD-BFBC-B1DB0B59B688}" srcOrd="0" destOrd="0" parTransId="{7E0E6D07-FB18-4817-BC96-566987AEC0E5}" sibTransId="{B6560097-BCA9-4F02-8ED2-12737AEC23F1}"/>
    <dgm:cxn modelId="{2B730354-4587-40CA-9B5F-60CB002F3912}" srcId="{42DDB17B-32B6-4380-AEA0-A9CDCE0F4C58}" destId="{DF1BB1E6-829C-4481-B59B-0F26F8C42A23}" srcOrd="3" destOrd="0" parTransId="{57D8CD6F-F3DA-4A01-ADF1-C91F13BDC469}" sibTransId="{F4D5A1C8-BEDA-4A62-9CAF-6821194888D7}"/>
    <dgm:cxn modelId="{26755254-41E9-4B8D-9575-AED9C008015C}" srcId="{9EFDE1E0-36B2-42FD-8BC1-DEC0FAC5CDC6}" destId="{70FEEDF0-9ED0-4D7F-AB97-F24DEA096723}" srcOrd="0" destOrd="0" parTransId="{6A0DD80F-58E3-4F5A-8C14-0C7F080FC469}" sibTransId="{5AEE57B6-452E-4D6B-9FEC-128B713CC6B5}"/>
    <dgm:cxn modelId="{84A39D74-ACD5-4AD1-8DF9-A4C64E2726E0}" type="presOf" srcId="{42DDB17B-32B6-4380-AEA0-A9CDCE0F4C58}" destId="{6AED50E6-1C35-4B77-9E90-501897F8F6D8}" srcOrd="0" destOrd="0" presId="urn:microsoft.com/office/officeart/2009/layout/CircleArrowProcess"/>
    <dgm:cxn modelId="{890FBA78-5EF3-4C28-BC86-4A0759C95FC0}" srcId="{70FEEDF0-9ED0-4D7F-AB97-F24DEA096723}" destId="{D53DD227-766D-43B3-A751-1505FA50C5F4}" srcOrd="2" destOrd="0" parTransId="{E623D543-356A-4732-BB5F-42D95297CE0E}" sibTransId="{3FBA5A59-8A6C-4F82-94BC-0745FE6AFA23}"/>
    <dgm:cxn modelId="{EC73D28B-E1B0-4A21-84D6-9486C56E714D}" srcId="{9EFDE1E0-36B2-42FD-8BC1-DEC0FAC5CDC6}" destId="{902514D4-9367-48BD-AB98-415C361E8095}" srcOrd="1" destOrd="0" parTransId="{8583B2DE-149D-4FA0-B8A4-627F65C95D74}" sibTransId="{E602F495-06AD-4078-A149-C6C8558402F7}"/>
    <dgm:cxn modelId="{103B6B91-8CC9-4D40-B800-3DD59F11CB88}" srcId="{9EFDE1E0-36B2-42FD-8BC1-DEC0FAC5CDC6}" destId="{42DDB17B-32B6-4380-AEA0-A9CDCE0F4C58}" srcOrd="2" destOrd="0" parTransId="{0542F929-D3C4-4E9C-A3C8-6EF7FF18FFBD}" sibTransId="{B503D57E-B88B-42C1-9990-439FB88B1A35}"/>
    <dgm:cxn modelId="{8D940798-709B-4A74-8A87-9F7D42E3E7F3}" srcId="{70FEEDF0-9ED0-4D7F-AB97-F24DEA096723}" destId="{0E8F8A05-7FEA-4449-970F-94AD5455D0A3}" srcOrd="4" destOrd="0" parTransId="{921A6C7B-B6C1-4432-8694-73563B6AEEF5}" sibTransId="{50908883-63C4-4656-A944-523E1C3D333F}"/>
    <dgm:cxn modelId="{B01C33A7-8A0C-4A88-A482-547561053F08}" type="presOf" srcId="{70FEEDF0-9ED0-4D7F-AB97-F24DEA096723}" destId="{2B9101F4-B5D1-4AB7-BC83-753D06A88415}" srcOrd="0" destOrd="0" presId="urn:microsoft.com/office/officeart/2009/layout/CircleArrowProcess"/>
    <dgm:cxn modelId="{EE2D7EB0-2491-4620-9484-128EFCB0CCFB}" srcId="{70FEEDF0-9ED0-4D7F-AB97-F24DEA096723}" destId="{3983B1D4-E9F3-40E6-BD23-7E703B845062}" srcOrd="0" destOrd="0" parTransId="{4F492F41-738A-495A-BD66-62C92425C206}" sibTransId="{C87237CF-A497-41CE-A1FA-5B148B026A29}"/>
    <dgm:cxn modelId="{716BD3C1-0FA4-44F0-91E6-F8B446A67E49}" type="presOf" srcId="{BCC44E0D-2E84-42AD-BFBC-B1DB0B59B688}" destId="{47FC99C1-6CDC-4E5F-82DC-8138B26E8725}" srcOrd="0" destOrd="0" presId="urn:microsoft.com/office/officeart/2009/layout/CircleArrowProcess"/>
    <dgm:cxn modelId="{212F9BCB-0BE8-4984-85D4-24CD92875557}" type="presOf" srcId="{7B4759E5-D090-4169-B095-7F93192E3AD7}" destId="{4708EA16-D5C5-4EE2-8A83-5B988D03B274}" srcOrd="0" destOrd="2" presId="urn:microsoft.com/office/officeart/2009/layout/CircleArrowProcess"/>
    <dgm:cxn modelId="{EDDAC9D5-C3EF-4E7B-B964-9C3CAD533FE4}" srcId="{902514D4-9367-48BD-AB98-415C361E8095}" destId="{AD13CCF9-E354-4373-B687-C856736F1065}" srcOrd="1" destOrd="0" parTransId="{59230521-6941-404E-AB39-FD1E0D3BFD4D}" sibTransId="{B99B1752-3797-4E89-9B32-F8A8B0A94AC1}"/>
    <dgm:cxn modelId="{91D1D1E1-44B5-4F8E-8C6F-0F363853E815}" type="presOf" srcId="{32EDCF16-5AA6-464A-B649-4803504CAE86}" destId="{47FC99C1-6CDC-4E5F-82DC-8138B26E8725}" srcOrd="0" destOrd="2" presId="urn:microsoft.com/office/officeart/2009/layout/CircleArrowProcess"/>
    <dgm:cxn modelId="{8CEF87E4-4159-499F-BEFD-0ED5C9C21682}" srcId="{42DDB17B-32B6-4380-AEA0-A9CDCE0F4C58}" destId="{7B4759E5-D090-4169-B095-7F93192E3AD7}" srcOrd="2" destOrd="0" parTransId="{DAE1DC3E-CC13-48D5-A225-19A62ED36208}" sibTransId="{4995E391-0564-443E-81BB-2C903CC1624C}"/>
    <dgm:cxn modelId="{D9AB0AE6-F18B-4A70-BFB4-908F5D928CC4}" srcId="{42DDB17B-32B6-4380-AEA0-A9CDCE0F4C58}" destId="{8DC3B0AC-5266-485C-BEE0-5EA316ED6351}" srcOrd="0" destOrd="0" parTransId="{4AF62E0A-68C0-4E36-A271-5E981705ABD4}" sibTransId="{09B5E930-7BFA-4193-A015-8BA2F8D85EED}"/>
    <dgm:cxn modelId="{297128EE-1E8D-4F19-99A9-24D20B8B8DEE}" srcId="{42DDB17B-32B6-4380-AEA0-A9CDCE0F4C58}" destId="{12A28CF0-4E84-404B-BD05-C93E11DD70AF}" srcOrd="1" destOrd="0" parTransId="{A8D02A92-D95A-43FA-89EC-C2659BCB74B4}" sibTransId="{8CF69FEC-4148-4199-8D68-EFD55841612F}"/>
    <dgm:cxn modelId="{205D98F2-7649-4B22-9C7D-CB435B878DE5}" type="presOf" srcId="{5720BFA2-31D7-42F6-88A8-7BF68DA83CAD}" destId="{47FC99C1-6CDC-4E5F-82DC-8138B26E8725}" srcOrd="0" destOrd="3" presId="urn:microsoft.com/office/officeart/2009/layout/CircleArrowProcess"/>
    <dgm:cxn modelId="{1B293EFC-EB57-4EFF-B746-5E727D2F34A8}" type="presOf" srcId="{8DC3B0AC-5266-485C-BEE0-5EA316ED6351}" destId="{4708EA16-D5C5-4EE2-8A83-5B988D03B274}" srcOrd="0" destOrd="0" presId="urn:microsoft.com/office/officeart/2009/layout/CircleArrowProcess"/>
    <dgm:cxn modelId="{F80B6E4E-8530-407B-B095-0491343B2370}" type="presParOf" srcId="{0746AFD6-81AF-4A03-965B-E5FD2AC99902}" destId="{B8A5ADE6-C095-47F2-9BD8-3724EF926095}" srcOrd="0" destOrd="0" presId="urn:microsoft.com/office/officeart/2009/layout/CircleArrowProcess"/>
    <dgm:cxn modelId="{F4038CEC-1F82-4468-9968-6BDEB5BCB1D6}" type="presParOf" srcId="{B8A5ADE6-C095-47F2-9BD8-3724EF926095}" destId="{8BB83C97-51F0-45C6-863A-E48679F22BC5}" srcOrd="0" destOrd="0" presId="urn:microsoft.com/office/officeart/2009/layout/CircleArrowProcess"/>
    <dgm:cxn modelId="{55DC85B6-6B38-4AB7-9B24-C2B37206D323}" type="presParOf" srcId="{0746AFD6-81AF-4A03-965B-E5FD2AC99902}" destId="{82171282-A646-4576-AB4C-5C8A06136ED3}" srcOrd="1" destOrd="0" presId="urn:microsoft.com/office/officeart/2009/layout/CircleArrowProcess"/>
    <dgm:cxn modelId="{0845DD23-B2D5-47E4-8AF6-83BE4803B21A}" type="presParOf" srcId="{0746AFD6-81AF-4A03-965B-E5FD2AC99902}" destId="{2B9101F4-B5D1-4AB7-BC83-753D06A88415}" srcOrd="2" destOrd="0" presId="urn:microsoft.com/office/officeart/2009/layout/CircleArrowProcess"/>
    <dgm:cxn modelId="{66DC735F-DB28-4FEE-93F9-5048A090D69D}" type="presParOf" srcId="{0746AFD6-81AF-4A03-965B-E5FD2AC99902}" destId="{49C4C8C0-A665-47B8-AD0B-A80BD66447C9}" srcOrd="3" destOrd="0" presId="urn:microsoft.com/office/officeart/2009/layout/CircleArrowProcess"/>
    <dgm:cxn modelId="{ADACEFE1-C8DE-4AB6-BA9A-19D8325C4383}" type="presParOf" srcId="{49C4C8C0-A665-47B8-AD0B-A80BD66447C9}" destId="{12D2183B-C8C1-4ADD-8BFA-63A0024D79DB}" srcOrd="0" destOrd="0" presId="urn:microsoft.com/office/officeart/2009/layout/CircleArrowProcess"/>
    <dgm:cxn modelId="{838A538F-2E84-46BF-872C-80FD5A39DBA8}" type="presParOf" srcId="{0746AFD6-81AF-4A03-965B-E5FD2AC99902}" destId="{47FC99C1-6CDC-4E5F-82DC-8138B26E8725}" srcOrd="4" destOrd="0" presId="urn:microsoft.com/office/officeart/2009/layout/CircleArrowProcess"/>
    <dgm:cxn modelId="{303E99D1-4CC8-46C8-A33D-6B8C0A7640B1}" type="presParOf" srcId="{0746AFD6-81AF-4A03-965B-E5FD2AC99902}" destId="{4E0AE086-AABF-4A0E-98D0-5626D79C154F}" srcOrd="5" destOrd="0" presId="urn:microsoft.com/office/officeart/2009/layout/CircleArrowProcess"/>
    <dgm:cxn modelId="{66C1CF45-28B5-44CB-9914-F31D55E6D8F7}" type="presParOf" srcId="{0746AFD6-81AF-4A03-965B-E5FD2AC99902}" destId="{C57F095C-D392-4DF1-8FBB-9D795D0570B7}" srcOrd="6" destOrd="0" presId="urn:microsoft.com/office/officeart/2009/layout/CircleArrowProcess"/>
    <dgm:cxn modelId="{34B40DFA-A669-4C4C-A55C-62901B802886}" type="presParOf" srcId="{C57F095C-D392-4DF1-8FBB-9D795D0570B7}" destId="{339FCDE6-ACB1-4FC6-B770-034DE4C59DA1}" srcOrd="0" destOrd="0" presId="urn:microsoft.com/office/officeart/2009/layout/CircleArrowProcess"/>
    <dgm:cxn modelId="{959CB7DB-2576-45B4-B9B4-C093197DB65B}" type="presParOf" srcId="{0746AFD6-81AF-4A03-965B-E5FD2AC99902}" destId="{4708EA16-D5C5-4EE2-8A83-5B988D03B274}" srcOrd="7" destOrd="0" presId="urn:microsoft.com/office/officeart/2009/layout/CircleArrowProcess"/>
    <dgm:cxn modelId="{95C9BE3F-FA1A-4075-9B50-A143EF2A8060}" type="presParOf" srcId="{0746AFD6-81AF-4A03-965B-E5FD2AC99902}" destId="{6AED50E6-1C35-4B77-9E90-501897F8F6D8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78E9A0-1535-44D3-9FDE-A1A4225A65B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B000B9-CEFD-4759-AC1C-AB6FA87E2953}">
      <dgm:prSet phldrT="[Text]"/>
      <dgm:spPr/>
      <dgm:t>
        <a:bodyPr/>
        <a:lstStyle/>
        <a:p>
          <a:r>
            <a:rPr lang="en-US" dirty="0"/>
            <a:t>R.O.I.</a:t>
          </a:r>
        </a:p>
      </dgm:t>
    </dgm:pt>
    <dgm:pt modelId="{E3D62992-0654-44CE-A633-01D219AC6DDF}" type="parTrans" cxnId="{CBB12783-90CD-42F3-B038-096DDAB95DED}">
      <dgm:prSet/>
      <dgm:spPr/>
      <dgm:t>
        <a:bodyPr/>
        <a:lstStyle/>
        <a:p>
          <a:endParaRPr lang="en-US"/>
        </a:p>
      </dgm:t>
    </dgm:pt>
    <dgm:pt modelId="{A9BB083F-3C35-4C93-90DB-68D6A4E706FC}" type="sibTrans" cxnId="{CBB12783-90CD-42F3-B038-096DDAB95DED}">
      <dgm:prSet/>
      <dgm:spPr/>
      <dgm:t>
        <a:bodyPr/>
        <a:lstStyle/>
        <a:p>
          <a:endParaRPr lang="en-US"/>
        </a:p>
      </dgm:t>
    </dgm:pt>
    <dgm:pt modelId="{AE1B6360-BE36-428F-BBBB-B3A8D3F55396}">
      <dgm:prSet phldrT="[Text]"/>
      <dgm:spPr/>
      <dgm:t>
        <a:bodyPr/>
        <a:lstStyle/>
        <a:p>
          <a:r>
            <a:rPr lang="en-US" dirty="0"/>
            <a:t>Credibility</a:t>
          </a:r>
        </a:p>
      </dgm:t>
    </dgm:pt>
    <dgm:pt modelId="{1C12DA48-1B65-4527-BEDD-F1D7668A50AA}" type="parTrans" cxnId="{94B1F38F-39A5-4795-B793-854DDCDA58A1}">
      <dgm:prSet/>
      <dgm:spPr/>
      <dgm:t>
        <a:bodyPr/>
        <a:lstStyle/>
        <a:p>
          <a:endParaRPr lang="en-US"/>
        </a:p>
      </dgm:t>
    </dgm:pt>
    <dgm:pt modelId="{FF193E19-93D4-4FD3-80AF-869360119645}" type="sibTrans" cxnId="{94B1F38F-39A5-4795-B793-854DDCDA58A1}">
      <dgm:prSet/>
      <dgm:spPr/>
      <dgm:t>
        <a:bodyPr/>
        <a:lstStyle/>
        <a:p>
          <a:endParaRPr lang="en-US"/>
        </a:p>
      </dgm:t>
    </dgm:pt>
    <dgm:pt modelId="{ACD96F02-9EAE-4203-9DA6-A26A7C51D645}">
      <dgm:prSet phldrT="[Text]"/>
      <dgm:spPr/>
      <dgm:t>
        <a:bodyPr/>
        <a:lstStyle/>
        <a:p>
          <a:r>
            <a:rPr lang="en-US" dirty="0"/>
            <a:t>Signage</a:t>
          </a:r>
        </a:p>
      </dgm:t>
    </dgm:pt>
    <dgm:pt modelId="{2378C0F6-9296-4990-B87F-450FC9E55083}" type="parTrans" cxnId="{532100EB-850E-4FEE-9327-B22FD6B562A2}">
      <dgm:prSet/>
      <dgm:spPr/>
      <dgm:t>
        <a:bodyPr/>
        <a:lstStyle/>
        <a:p>
          <a:endParaRPr lang="en-US"/>
        </a:p>
      </dgm:t>
    </dgm:pt>
    <dgm:pt modelId="{CB149E71-C3BD-44DB-8B6D-588762340EB2}" type="sibTrans" cxnId="{532100EB-850E-4FEE-9327-B22FD6B562A2}">
      <dgm:prSet/>
      <dgm:spPr/>
      <dgm:t>
        <a:bodyPr/>
        <a:lstStyle/>
        <a:p>
          <a:endParaRPr lang="en-US"/>
        </a:p>
      </dgm:t>
    </dgm:pt>
    <dgm:pt modelId="{69D4AE42-48E4-401B-BB9B-96478AA7043E}">
      <dgm:prSet phldrT="[Text]"/>
      <dgm:spPr/>
      <dgm:t>
        <a:bodyPr/>
        <a:lstStyle/>
        <a:p>
          <a:r>
            <a:rPr lang="en-US" dirty="0"/>
            <a:t>Syndication</a:t>
          </a:r>
        </a:p>
      </dgm:t>
    </dgm:pt>
    <dgm:pt modelId="{716C5F99-9F14-4A7B-86AA-40799B7C7F57}" type="parTrans" cxnId="{A752647D-1A92-4DA1-A507-EC522953DABD}">
      <dgm:prSet/>
      <dgm:spPr/>
      <dgm:t>
        <a:bodyPr/>
        <a:lstStyle/>
        <a:p>
          <a:endParaRPr lang="en-US"/>
        </a:p>
      </dgm:t>
    </dgm:pt>
    <dgm:pt modelId="{AAC8C252-DC03-4E5E-BDC2-10A32DC80F23}" type="sibTrans" cxnId="{A752647D-1A92-4DA1-A507-EC522953DABD}">
      <dgm:prSet/>
      <dgm:spPr/>
      <dgm:t>
        <a:bodyPr/>
        <a:lstStyle/>
        <a:p>
          <a:endParaRPr lang="en-US"/>
        </a:p>
      </dgm:t>
    </dgm:pt>
    <dgm:pt modelId="{40476047-6221-4632-94C3-5307B9B26395}">
      <dgm:prSet phldrT="[Text]"/>
      <dgm:spPr/>
      <dgm:t>
        <a:bodyPr/>
        <a:lstStyle/>
        <a:p>
          <a:r>
            <a:rPr lang="en-US" dirty="0"/>
            <a:t>Multi-Transaction</a:t>
          </a:r>
        </a:p>
      </dgm:t>
    </dgm:pt>
    <dgm:pt modelId="{76630C80-C44F-4D33-9F8D-5321C8E8633A}" type="parTrans" cxnId="{6810FD73-23AF-49A6-818D-BD343D808572}">
      <dgm:prSet/>
      <dgm:spPr/>
      <dgm:t>
        <a:bodyPr/>
        <a:lstStyle/>
        <a:p>
          <a:endParaRPr lang="en-US"/>
        </a:p>
      </dgm:t>
    </dgm:pt>
    <dgm:pt modelId="{3935C437-BA70-4507-BF1D-DAE1EA7A4682}" type="sibTrans" cxnId="{6810FD73-23AF-49A6-818D-BD343D808572}">
      <dgm:prSet/>
      <dgm:spPr/>
      <dgm:t>
        <a:bodyPr/>
        <a:lstStyle/>
        <a:p>
          <a:endParaRPr lang="en-US"/>
        </a:p>
      </dgm:t>
    </dgm:pt>
    <dgm:pt modelId="{849E7A1C-A316-4699-B817-EA902C04917A}">
      <dgm:prSet phldrT="[Text]"/>
      <dgm:spPr/>
      <dgm:t>
        <a:bodyPr/>
        <a:lstStyle/>
        <a:p>
          <a:r>
            <a:rPr lang="en-US" dirty="0"/>
            <a:t>Buyers</a:t>
          </a:r>
        </a:p>
      </dgm:t>
    </dgm:pt>
    <dgm:pt modelId="{3F8A6656-7C09-4B1C-9215-1998B084E59E}" type="parTrans" cxnId="{32CC02F0-7088-4EF4-A81E-93826F34AE2E}">
      <dgm:prSet/>
      <dgm:spPr/>
      <dgm:t>
        <a:bodyPr/>
        <a:lstStyle/>
        <a:p>
          <a:endParaRPr lang="en-US"/>
        </a:p>
      </dgm:t>
    </dgm:pt>
    <dgm:pt modelId="{9536F626-2694-4C35-808E-F98E1D60B9AA}" type="sibTrans" cxnId="{32CC02F0-7088-4EF4-A81E-93826F34AE2E}">
      <dgm:prSet/>
      <dgm:spPr/>
      <dgm:t>
        <a:bodyPr/>
        <a:lstStyle/>
        <a:p>
          <a:endParaRPr lang="en-US"/>
        </a:p>
      </dgm:t>
    </dgm:pt>
    <dgm:pt modelId="{4655CF17-569D-4F9C-B156-4DC53AD8CE81}">
      <dgm:prSet phldrT="[Text]" phldr="1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EDB5DD3F-48A8-45A3-9D8E-AEFE18FB3481}" type="sibTrans" cxnId="{B5BF4A19-C468-4FCF-BE83-FCF888DEBA07}">
      <dgm:prSet/>
      <dgm:spPr/>
      <dgm:t>
        <a:bodyPr/>
        <a:lstStyle/>
        <a:p>
          <a:endParaRPr lang="en-US"/>
        </a:p>
      </dgm:t>
    </dgm:pt>
    <dgm:pt modelId="{44EB4BB7-D36B-49E6-9664-7F922CC1277A}" type="parTrans" cxnId="{B5BF4A19-C468-4FCF-BE83-FCF888DEBA07}">
      <dgm:prSet/>
      <dgm:spPr/>
      <dgm:t>
        <a:bodyPr/>
        <a:lstStyle/>
        <a:p>
          <a:endParaRPr lang="en-US"/>
        </a:p>
      </dgm:t>
    </dgm:pt>
    <dgm:pt modelId="{11E89A0D-55C9-4834-9B45-451140F8FE25}" type="pres">
      <dgm:prSet presAssocID="{3B78E9A0-1535-44D3-9FDE-A1A4225A65B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D8E4022F-47B7-4079-9EA4-B2840C1C4EC8}" type="pres">
      <dgm:prSet presAssocID="{4655CF17-569D-4F9C-B156-4DC53AD8CE81}" presName="Parent" presStyleLbl="node0" presStyleIdx="0" presStyleCnt="1">
        <dgm:presLayoutVars>
          <dgm:chMax val="6"/>
          <dgm:chPref val="6"/>
        </dgm:presLayoutVars>
      </dgm:prSet>
      <dgm:spPr/>
    </dgm:pt>
    <dgm:pt modelId="{A9235118-28F9-47F6-8E92-0E1EDD61A7F1}" type="pres">
      <dgm:prSet presAssocID="{9BB000B9-CEFD-4759-AC1C-AB6FA87E2953}" presName="Accent1" presStyleCnt="0"/>
      <dgm:spPr/>
    </dgm:pt>
    <dgm:pt modelId="{8A6C764B-FC4C-4F06-8DC5-EF2A4DB27584}" type="pres">
      <dgm:prSet presAssocID="{9BB000B9-CEFD-4759-AC1C-AB6FA87E2953}" presName="Accent" presStyleLbl="bgShp" presStyleIdx="0" presStyleCnt="6"/>
      <dgm:spPr/>
    </dgm:pt>
    <dgm:pt modelId="{C9516B50-B5DC-4918-AE5E-8F8D491C9519}" type="pres">
      <dgm:prSet presAssocID="{9BB000B9-CEFD-4759-AC1C-AB6FA87E295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43C3865E-5DF7-462A-9CD7-E61FF4C31F70}" type="pres">
      <dgm:prSet presAssocID="{AE1B6360-BE36-428F-BBBB-B3A8D3F55396}" presName="Accent2" presStyleCnt="0"/>
      <dgm:spPr/>
    </dgm:pt>
    <dgm:pt modelId="{991269B6-33E8-41FD-AFAD-8FB0490ED0B6}" type="pres">
      <dgm:prSet presAssocID="{AE1B6360-BE36-428F-BBBB-B3A8D3F55396}" presName="Accent" presStyleLbl="bgShp" presStyleIdx="1" presStyleCnt="6"/>
      <dgm:spPr/>
    </dgm:pt>
    <dgm:pt modelId="{98205168-8EEC-4B43-80CA-6E89E43AE2F1}" type="pres">
      <dgm:prSet presAssocID="{AE1B6360-BE36-428F-BBBB-B3A8D3F5539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1201406D-966C-4AED-8A42-3743793C8E14}" type="pres">
      <dgm:prSet presAssocID="{ACD96F02-9EAE-4203-9DA6-A26A7C51D645}" presName="Accent3" presStyleCnt="0"/>
      <dgm:spPr/>
    </dgm:pt>
    <dgm:pt modelId="{CF299B4F-0FFA-4361-9C3B-DB322147EE59}" type="pres">
      <dgm:prSet presAssocID="{ACD96F02-9EAE-4203-9DA6-A26A7C51D645}" presName="Accent" presStyleLbl="bgShp" presStyleIdx="2" presStyleCnt="6"/>
      <dgm:spPr/>
    </dgm:pt>
    <dgm:pt modelId="{E6BD6F50-AB3E-42CD-B4A2-12AD045F831D}" type="pres">
      <dgm:prSet presAssocID="{ACD96F02-9EAE-4203-9DA6-A26A7C51D645}" presName="Child3" presStyleLbl="node1" presStyleIdx="2" presStyleCnt="6" custLinFactNeighborY="768">
        <dgm:presLayoutVars>
          <dgm:chMax val="0"/>
          <dgm:chPref val="0"/>
          <dgm:bulletEnabled val="1"/>
        </dgm:presLayoutVars>
      </dgm:prSet>
      <dgm:spPr/>
    </dgm:pt>
    <dgm:pt modelId="{E9523294-10D1-4A1A-B6F4-0541EB2AA1A9}" type="pres">
      <dgm:prSet presAssocID="{69D4AE42-48E4-401B-BB9B-96478AA7043E}" presName="Accent4" presStyleCnt="0"/>
      <dgm:spPr/>
    </dgm:pt>
    <dgm:pt modelId="{77FCCA0D-B99F-4341-8EFF-A232B5EEA306}" type="pres">
      <dgm:prSet presAssocID="{69D4AE42-48E4-401B-BB9B-96478AA7043E}" presName="Accent" presStyleLbl="bgShp" presStyleIdx="3" presStyleCnt="6"/>
      <dgm:spPr/>
    </dgm:pt>
    <dgm:pt modelId="{E4D8B33D-0CBB-4AB1-8EAB-E775F80B50FA}" type="pres">
      <dgm:prSet presAssocID="{69D4AE42-48E4-401B-BB9B-96478AA7043E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DEEBC03-11BC-4CB8-B5ED-CA747D9AF60C}" type="pres">
      <dgm:prSet presAssocID="{40476047-6221-4632-94C3-5307B9B26395}" presName="Accent5" presStyleCnt="0"/>
      <dgm:spPr/>
    </dgm:pt>
    <dgm:pt modelId="{2D85A14A-70CD-4B1D-96F1-CD5D337E1725}" type="pres">
      <dgm:prSet presAssocID="{40476047-6221-4632-94C3-5307B9B26395}" presName="Accent" presStyleLbl="bgShp" presStyleIdx="4" presStyleCnt="6"/>
      <dgm:spPr/>
    </dgm:pt>
    <dgm:pt modelId="{4EFB8BB2-A9B1-4BE7-ACE2-1AB13F845C54}" type="pres">
      <dgm:prSet presAssocID="{40476047-6221-4632-94C3-5307B9B26395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E885925-3294-4904-B2FB-302228F5B28C}" type="pres">
      <dgm:prSet presAssocID="{849E7A1C-A316-4699-B817-EA902C04917A}" presName="Accent6" presStyleCnt="0"/>
      <dgm:spPr/>
    </dgm:pt>
    <dgm:pt modelId="{E09A0942-567F-4B52-8A90-89255AD87FD8}" type="pres">
      <dgm:prSet presAssocID="{849E7A1C-A316-4699-B817-EA902C04917A}" presName="Accent" presStyleLbl="bgShp" presStyleIdx="5" presStyleCnt="6"/>
      <dgm:spPr/>
    </dgm:pt>
    <dgm:pt modelId="{CBCD0D20-CE9B-4022-834F-553B52BF988E}" type="pres">
      <dgm:prSet presAssocID="{849E7A1C-A316-4699-B817-EA902C04917A}" presName="Child6" presStyleLbl="node1" presStyleIdx="5" presStyleCnt="6" custLinFactNeighborX="2155" custLinFactNeighborY="-1661">
        <dgm:presLayoutVars>
          <dgm:chMax val="0"/>
          <dgm:chPref val="0"/>
          <dgm:bulletEnabled val="1"/>
        </dgm:presLayoutVars>
      </dgm:prSet>
      <dgm:spPr/>
    </dgm:pt>
  </dgm:ptLst>
  <dgm:cxnLst>
    <dgm:cxn modelId="{19292C0F-F4AB-4095-A9B9-6EB9B838C230}" type="presOf" srcId="{4655CF17-569D-4F9C-B156-4DC53AD8CE81}" destId="{D8E4022F-47B7-4079-9EA4-B2840C1C4EC8}" srcOrd="0" destOrd="0" presId="urn:microsoft.com/office/officeart/2011/layout/HexagonRadial"/>
    <dgm:cxn modelId="{B5BF4A19-C468-4FCF-BE83-FCF888DEBA07}" srcId="{3B78E9A0-1535-44D3-9FDE-A1A4225A65B8}" destId="{4655CF17-569D-4F9C-B156-4DC53AD8CE81}" srcOrd="0" destOrd="0" parTransId="{44EB4BB7-D36B-49E6-9664-7F922CC1277A}" sibTransId="{EDB5DD3F-48A8-45A3-9D8E-AEFE18FB3481}"/>
    <dgm:cxn modelId="{C2055D2E-3F78-4B60-A410-1E3F6C532CCD}" type="presOf" srcId="{849E7A1C-A316-4699-B817-EA902C04917A}" destId="{CBCD0D20-CE9B-4022-834F-553B52BF988E}" srcOrd="0" destOrd="0" presId="urn:microsoft.com/office/officeart/2011/layout/HexagonRadial"/>
    <dgm:cxn modelId="{9AF49B53-E8F5-453F-91C6-D9FB1F7DEFB3}" type="presOf" srcId="{40476047-6221-4632-94C3-5307B9B26395}" destId="{4EFB8BB2-A9B1-4BE7-ACE2-1AB13F845C54}" srcOrd="0" destOrd="0" presId="urn:microsoft.com/office/officeart/2011/layout/HexagonRadial"/>
    <dgm:cxn modelId="{A601F353-69F7-4147-A925-3EFD28CA9E9B}" type="presOf" srcId="{AE1B6360-BE36-428F-BBBB-B3A8D3F55396}" destId="{98205168-8EEC-4B43-80CA-6E89E43AE2F1}" srcOrd="0" destOrd="0" presId="urn:microsoft.com/office/officeart/2011/layout/HexagonRadial"/>
    <dgm:cxn modelId="{6810FD73-23AF-49A6-818D-BD343D808572}" srcId="{4655CF17-569D-4F9C-B156-4DC53AD8CE81}" destId="{40476047-6221-4632-94C3-5307B9B26395}" srcOrd="4" destOrd="0" parTransId="{76630C80-C44F-4D33-9F8D-5321C8E8633A}" sibTransId="{3935C437-BA70-4507-BF1D-DAE1EA7A4682}"/>
    <dgm:cxn modelId="{AD5BFE55-6069-4219-9C76-3B0CBA05BA5C}" type="presOf" srcId="{ACD96F02-9EAE-4203-9DA6-A26A7C51D645}" destId="{E6BD6F50-AB3E-42CD-B4A2-12AD045F831D}" srcOrd="0" destOrd="0" presId="urn:microsoft.com/office/officeart/2011/layout/HexagonRadial"/>
    <dgm:cxn modelId="{B130B657-6D79-451C-AC1F-B502D04B676A}" type="presOf" srcId="{69D4AE42-48E4-401B-BB9B-96478AA7043E}" destId="{E4D8B33D-0CBB-4AB1-8EAB-E775F80B50FA}" srcOrd="0" destOrd="0" presId="urn:microsoft.com/office/officeart/2011/layout/HexagonRadial"/>
    <dgm:cxn modelId="{A752647D-1A92-4DA1-A507-EC522953DABD}" srcId="{4655CF17-569D-4F9C-B156-4DC53AD8CE81}" destId="{69D4AE42-48E4-401B-BB9B-96478AA7043E}" srcOrd="3" destOrd="0" parTransId="{716C5F99-9F14-4A7B-86AA-40799B7C7F57}" sibTransId="{AAC8C252-DC03-4E5E-BDC2-10A32DC80F23}"/>
    <dgm:cxn modelId="{CBB12783-90CD-42F3-B038-096DDAB95DED}" srcId="{4655CF17-569D-4F9C-B156-4DC53AD8CE81}" destId="{9BB000B9-CEFD-4759-AC1C-AB6FA87E2953}" srcOrd="0" destOrd="0" parTransId="{E3D62992-0654-44CE-A633-01D219AC6DDF}" sibTransId="{A9BB083F-3C35-4C93-90DB-68D6A4E706FC}"/>
    <dgm:cxn modelId="{94B1F38F-39A5-4795-B793-854DDCDA58A1}" srcId="{4655CF17-569D-4F9C-B156-4DC53AD8CE81}" destId="{AE1B6360-BE36-428F-BBBB-B3A8D3F55396}" srcOrd="1" destOrd="0" parTransId="{1C12DA48-1B65-4527-BEDD-F1D7668A50AA}" sibTransId="{FF193E19-93D4-4FD3-80AF-869360119645}"/>
    <dgm:cxn modelId="{32F11692-A8CD-40FF-B3AF-5453D65A5317}" type="presOf" srcId="{3B78E9A0-1535-44D3-9FDE-A1A4225A65B8}" destId="{11E89A0D-55C9-4834-9B45-451140F8FE25}" srcOrd="0" destOrd="0" presId="urn:microsoft.com/office/officeart/2011/layout/HexagonRadial"/>
    <dgm:cxn modelId="{532100EB-850E-4FEE-9327-B22FD6B562A2}" srcId="{4655CF17-569D-4F9C-B156-4DC53AD8CE81}" destId="{ACD96F02-9EAE-4203-9DA6-A26A7C51D645}" srcOrd="2" destOrd="0" parTransId="{2378C0F6-9296-4990-B87F-450FC9E55083}" sibTransId="{CB149E71-C3BD-44DB-8B6D-588762340EB2}"/>
    <dgm:cxn modelId="{32CC02F0-7088-4EF4-A81E-93826F34AE2E}" srcId="{4655CF17-569D-4F9C-B156-4DC53AD8CE81}" destId="{849E7A1C-A316-4699-B817-EA902C04917A}" srcOrd="5" destOrd="0" parTransId="{3F8A6656-7C09-4B1C-9215-1998B084E59E}" sibTransId="{9536F626-2694-4C35-808E-F98E1D60B9AA}"/>
    <dgm:cxn modelId="{5739ACFD-2639-40E6-AE7D-CB2A0EB2B2E5}" type="presOf" srcId="{9BB000B9-CEFD-4759-AC1C-AB6FA87E2953}" destId="{C9516B50-B5DC-4918-AE5E-8F8D491C9519}" srcOrd="0" destOrd="0" presId="urn:microsoft.com/office/officeart/2011/layout/HexagonRadial"/>
    <dgm:cxn modelId="{0A88FCF9-CD1B-4533-8303-F57EB98D2C1A}" type="presParOf" srcId="{11E89A0D-55C9-4834-9B45-451140F8FE25}" destId="{D8E4022F-47B7-4079-9EA4-B2840C1C4EC8}" srcOrd="0" destOrd="0" presId="urn:microsoft.com/office/officeart/2011/layout/HexagonRadial"/>
    <dgm:cxn modelId="{7110B9E4-048A-463E-B989-F2E5AC3441FC}" type="presParOf" srcId="{11E89A0D-55C9-4834-9B45-451140F8FE25}" destId="{A9235118-28F9-47F6-8E92-0E1EDD61A7F1}" srcOrd="1" destOrd="0" presId="urn:microsoft.com/office/officeart/2011/layout/HexagonRadial"/>
    <dgm:cxn modelId="{4229685A-6BEF-40E1-A55A-7A02544B8CDD}" type="presParOf" srcId="{A9235118-28F9-47F6-8E92-0E1EDD61A7F1}" destId="{8A6C764B-FC4C-4F06-8DC5-EF2A4DB27584}" srcOrd="0" destOrd="0" presId="urn:microsoft.com/office/officeart/2011/layout/HexagonRadial"/>
    <dgm:cxn modelId="{FC2C48F5-5BE8-4DA6-8787-5FDB636ECD99}" type="presParOf" srcId="{11E89A0D-55C9-4834-9B45-451140F8FE25}" destId="{C9516B50-B5DC-4918-AE5E-8F8D491C9519}" srcOrd="2" destOrd="0" presId="urn:microsoft.com/office/officeart/2011/layout/HexagonRadial"/>
    <dgm:cxn modelId="{556CF99C-326C-4E9D-9564-7982A73CE3C8}" type="presParOf" srcId="{11E89A0D-55C9-4834-9B45-451140F8FE25}" destId="{43C3865E-5DF7-462A-9CD7-E61FF4C31F70}" srcOrd="3" destOrd="0" presId="urn:microsoft.com/office/officeart/2011/layout/HexagonRadial"/>
    <dgm:cxn modelId="{E5B99801-ACC5-4105-B00D-A58A9AD6F791}" type="presParOf" srcId="{43C3865E-5DF7-462A-9CD7-E61FF4C31F70}" destId="{991269B6-33E8-41FD-AFAD-8FB0490ED0B6}" srcOrd="0" destOrd="0" presId="urn:microsoft.com/office/officeart/2011/layout/HexagonRadial"/>
    <dgm:cxn modelId="{4B192CF6-BDF3-4FAA-BB27-F61FEBB287F5}" type="presParOf" srcId="{11E89A0D-55C9-4834-9B45-451140F8FE25}" destId="{98205168-8EEC-4B43-80CA-6E89E43AE2F1}" srcOrd="4" destOrd="0" presId="urn:microsoft.com/office/officeart/2011/layout/HexagonRadial"/>
    <dgm:cxn modelId="{94626FFC-A9D1-4544-9648-3E84CAEC4385}" type="presParOf" srcId="{11E89A0D-55C9-4834-9B45-451140F8FE25}" destId="{1201406D-966C-4AED-8A42-3743793C8E14}" srcOrd="5" destOrd="0" presId="urn:microsoft.com/office/officeart/2011/layout/HexagonRadial"/>
    <dgm:cxn modelId="{AB7234DC-A934-4BF5-ACF4-BFA4F5DD300F}" type="presParOf" srcId="{1201406D-966C-4AED-8A42-3743793C8E14}" destId="{CF299B4F-0FFA-4361-9C3B-DB322147EE59}" srcOrd="0" destOrd="0" presId="urn:microsoft.com/office/officeart/2011/layout/HexagonRadial"/>
    <dgm:cxn modelId="{C7B91EA8-FE39-4F74-A500-077C4D89E540}" type="presParOf" srcId="{11E89A0D-55C9-4834-9B45-451140F8FE25}" destId="{E6BD6F50-AB3E-42CD-B4A2-12AD045F831D}" srcOrd="6" destOrd="0" presId="urn:microsoft.com/office/officeart/2011/layout/HexagonRadial"/>
    <dgm:cxn modelId="{3ED61AB1-0618-4A0C-B686-10C3B77960A4}" type="presParOf" srcId="{11E89A0D-55C9-4834-9B45-451140F8FE25}" destId="{E9523294-10D1-4A1A-B6F4-0541EB2AA1A9}" srcOrd="7" destOrd="0" presId="urn:microsoft.com/office/officeart/2011/layout/HexagonRadial"/>
    <dgm:cxn modelId="{01F9EC5A-1088-4363-AA0F-AF810CE36F57}" type="presParOf" srcId="{E9523294-10D1-4A1A-B6F4-0541EB2AA1A9}" destId="{77FCCA0D-B99F-4341-8EFF-A232B5EEA306}" srcOrd="0" destOrd="0" presId="urn:microsoft.com/office/officeart/2011/layout/HexagonRadial"/>
    <dgm:cxn modelId="{F1F8EEAB-EFF6-485B-AF3B-45BF10B79095}" type="presParOf" srcId="{11E89A0D-55C9-4834-9B45-451140F8FE25}" destId="{E4D8B33D-0CBB-4AB1-8EAB-E775F80B50FA}" srcOrd="8" destOrd="0" presId="urn:microsoft.com/office/officeart/2011/layout/HexagonRadial"/>
    <dgm:cxn modelId="{87A85E89-0F8D-4D07-A1AB-614A5294A2F4}" type="presParOf" srcId="{11E89A0D-55C9-4834-9B45-451140F8FE25}" destId="{9DEEBC03-11BC-4CB8-B5ED-CA747D9AF60C}" srcOrd="9" destOrd="0" presId="urn:microsoft.com/office/officeart/2011/layout/HexagonRadial"/>
    <dgm:cxn modelId="{8460C44A-32C9-40F3-92A4-B87EB111269E}" type="presParOf" srcId="{9DEEBC03-11BC-4CB8-B5ED-CA747D9AF60C}" destId="{2D85A14A-70CD-4B1D-96F1-CD5D337E1725}" srcOrd="0" destOrd="0" presId="urn:microsoft.com/office/officeart/2011/layout/HexagonRadial"/>
    <dgm:cxn modelId="{272D6DB0-E254-4E1A-BA20-7C731E282444}" type="presParOf" srcId="{11E89A0D-55C9-4834-9B45-451140F8FE25}" destId="{4EFB8BB2-A9B1-4BE7-ACE2-1AB13F845C54}" srcOrd="10" destOrd="0" presId="urn:microsoft.com/office/officeart/2011/layout/HexagonRadial"/>
    <dgm:cxn modelId="{4EE40BCF-3CB3-41A7-80EF-BE2F004FD40D}" type="presParOf" srcId="{11E89A0D-55C9-4834-9B45-451140F8FE25}" destId="{7E885925-3294-4904-B2FB-302228F5B28C}" srcOrd="11" destOrd="0" presId="urn:microsoft.com/office/officeart/2011/layout/HexagonRadial"/>
    <dgm:cxn modelId="{23DC1D50-0E6A-416F-A1AC-A13D9D3BE26A}" type="presParOf" srcId="{7E885925-3294-4904-B2FB-302228F5B28C}" destId="{E09A0942-567F-4B52-8A90-89255AD87FD8}" srcOrd="0" destOrd="0" presId="urn:microsoft.com/office/officeart/2011/layout/HexagonRadial"/>
    <dgm:cxn modelId="{3DF1E6AA-1F68-447E-BD70-35D7CBDB0C9F}" type="presParOf" srcId="{11E89A0D-55C9-4834-9B45-451140F8FE25}" destId="{CBCD0D20-CE9B-4022-834F-553B52BF988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BA5E3B-5F58-4090-B08D-9F48266BF921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15B0E7-9B97-4EC3-BD5B-4FFB88210A4C}">
      <dgm:prSet phldrT="[Text]"/>
      <dgm:spPr/>
      <dgm:t>
        <a:bodyPr/>
        <a:lstStyle/>
        <a:p>
          <a:r>
            <a:rPr lang="en-US" dirty="0"/>
            <a:t>Seller</a:t>
          </a:r>
        </a:p>
      </dgm:t>
    </dgm:pt>
    <dgm:pt modelId="{A18AEFD2-D6BB-427A-BF82-ED68827D8F4E}" type="parTrans" cxnId="{CD2AA269-85E1-4B78-8779-A41A81F97D24}">
      <dgm:prSet/>
      <dgm:spPr/>
      <dgm:t>
        <a:bodyPr/>
        <a:lstStyle/>
        <a:p>
          <a:endParaRPr lang="en-US"/>
        </a:p>
      </dgm:t>
    </dgm:pt>
    <dgm:pt modelId="{961FAFD8-5A5D-43C6-942A-E97ECFC80308}" type="sibTrans" cxnId="{CD2AA269-85E1-4B78-8779-A41A81F97D24}">
      <dgm:prSet/>
      <dgm:spPr/>
      <dgm:t>
        <a:bodyPr/>
        <a:lstStyle/>
        <a:p>
          <a:endParaRPr lang="en-US"/>
        </a:p>
      </dgm:t>
    </dgm:pt>
    <dgm:pt modelId="{81A1EBD8-3C9A-4D4D-B285-882D337ED2DE}">
      <dgm:prSet phldrT="[Text]"/>
      <dgm:spPr/>
      <dgm:t>
        <a:bodyPr/>
        <a:lstStyle/>
        <a:p>
          <a:r>
            <a:rPr lang="en-US" dirty="0"/>
            <a:t>Call</a:t>
          </a:r>
        </a:p>
      </dgm:t>
    </dgm:pt>
    <dgm:pt modelId="{E234BBC8-8654-4415-B227-BD650C245107}" type="parTrans" cxnId="{6B340064-7763-4172-BDBA-A72440D4A9C1}">
      <dgm:prSet/>
      <dgm:spPr/>
      <dgm:t>
        <a:bodyPr/>
        <a:lstStyle/>
        <a:p>
          <a:endParaRPr lang="en-US"/>
        </a:p>
      </dgm:t>
    </dgm:pt>
    <dgm:pt modelId="{2A0B7C5B-6EE5-4271-BAB4-2C3555D53148}" type="sibTrans" cxnId="{6B340064-7763-4172-BDBA-A72440D4A9C1}">
      <dgm:prSet/>
      <dgm:spPr/>
      <dgm:t>
        <a:bodyPr/>
        <a:lstStyle/>
        <a:p>
          <a:endParaRPr lang="en-US"/>
        </a:p>
      </dgm:t>
    </dgm:pt>
    <dgm:pt modelId="{1C0E9C51-4A80-4DCA-93D4-A272BA76469E}">
      <dgm:prSet phldrT="[Text]"/>
      <dgm:spPr/>
      <dgm:t>
        <a:bodyPr/>
        <a:lstStyle/>
        <a:p>
          <a:r>
            <a:rPr lang="en-US" dirty="0"/>
            <a:t>Mail</a:t>
          </a:r>
        </a:p>
      </dgm:t>
    </dgm:pt>
    <dgm:pt modelId="{E0A020C4-2FF0-4222-8BFC-01A96F858FFF}" type="parTrans" cxnId="{132B861E-3551-453F-938F-1C0CCCEF41ED}">
      <dgm:prSet/>
      <dgm:spPr/>
      <dgm:t>
        <a:bodyPr/>
        <a:lstStyle/>
        <a:p>
          <a:endParaRPr lang="en-US"/>
        </a:p>
      </dgm:t>
    </dgm:pt>
    <dgm:pt modelId="{9BC3001A-3392-47B8-B91A-C4CBC739F802}" type="sibTrans" cxnId="{132B861E-3551-453F-938F-1C0CCCEF41ED}">
      <dgm:prSet/>
      <dgm:spPr/>
      <dgm:t>
        <a:bodyPr/>
        <a:lstStyle/>
        <a:p>
          <a:endParaRPr lang="en-US"/>
        </a:p>
      </dgm:t>
    </dgm:pt>
    <dgm:pt modelId="{3E8AEE1F-05DC-436F-9CC9-5CFA135C6E23}">
      <dgm:prSet phldrT="[Text]"/>
      <dgm:spPr/>
      <dgm:t>
        <a:bodyPr/>
        <a:lstStyle/>
        <a:p>
          <a:r>
            <a:rPr lang="en-US" dirty="0"/>
            <a:t>Email</a:t>
          </a:r>
        </a:p>
      </dgm:t>
    </dgm:pt>
    <dgm:pt modelId="{ACAD57D1-FC31-4B51-940D-AB1E3C48AC81}" type="parTrans" cxnId="{6C561124-6476-46BF-B56D-55DDA1FE3B74}">
      <dgm:prSet/>
      <dgm:spPr/>
      <dgm:t>
        <a:bodyPr/>
        <a:lstStyle/>
        <a:p>
          <a:endParaRPr lang="en-US"/>
        </a:p>
      </dgm:t>
    </dgm:pt>
    <dgm:pt modelId="{BAD985FE-E007-4F71-9D0F-776D0E2B2E11}" type="sibTrans" cxnId="{6C561124-6476-46BF-B56D-55DDA1FE3B74}">
      <dgm:prSet/>
      <dgm:spPr/>
      <dgm:t>
        <a:bodyPr/>
        <a:lstStyle/>
        <a:p>
          <a:endParaRPr lang="en-US"/>
        </a:p>
      </dgm:t>
    </dgm:pt>
    <dgm:pt modelId="{447A101C-EADB-469E-9ABF-E568F07F4D10}">
      <dgm:prSet/>
      <dgm:spPr/>
      <dgm:t>
        <a:bodyPr/>
        <a:lstStyle/>
        <a:p>
          <a:r>
            <a:rPr lang="en-US" dirty="0"/>
            <a:t>Social Media</a:t>
          </a:r>
        </a:p>
      </dgm:t>
    </dgm:pt>
    <dgm:pt modelId="{089264D2-A049-410F-9D54-7A6FC9F212DF}" type="parTrans" cxnId="{A3B0859D-826F-427D-AD1C-6ED53A6F7377}">
      <dgm:prSet/>
      <dgm:spPr/>
      <dgm:t>
        <a:bodyPr/>
        <a:lstStyle/>
        <a:p>
          <a:endParaRPr lang="en-US"/>
        </a:p>
      </dgm:t>
    </dgm:pt>
    <dgm:pt modelId="{779DF06F-6AD8-46A0-84F2-C8BBAD0B0F54}" type="sibTrans" cxnId="{A3B0859D-826F-427D-AD1C-6ED53A6F7377}">
      <dgm:prSet/>
      <dgm:spPr/>
      <dgm:t>
        <a:bodyPr/>
        <a:lstStyle/>
        <a:p>
          <a:endParaRPr lang="en-US"/>
        </a:p>
      </dgm:t>
    </dgm:pt>
    <dgm:pt modelId="{FA8B3446-CFDC-492C-8263-EA281835C42B}">
      <dgm:prSet/>
      <dgm:spPr/>
      <dgm:t>
        <a:bodyPr/>
        <a:lstStyle/>
        <a:p>
          <a:r>
            <a:rPr lang="en-US" dirty="0"/>
            <a:t>Text</a:t>
          </a:r>
        </a:p>
      </dgm:t>
    </dgm:pt>
    <dgm:pt modelId="{C2CFFB99-5E58-4FEF-8AF5-45C6DC802FF2}" type="parTrans" cxnId="{3F4F781F-E3C8-4BDE-9C8A-EC40AF8ED9D0}">
      <dgm:prSet/>
      <dgm:spPr/>
      <dgm:t>
        <a:bodyPr/>
        <a:lstStyle/>
        <a:p>
          <a:endParaRPr lang="en-US"/>
        </a:p>
      </dgm:t>
    </dgm:pt>
    <dgm:pt modelId="{E8A6391F-12F2-4062-B1CB-85CAA54C9A7E}" type="sibTrans" cxnId="{3F4F781F-E3C8-4BDE-9C8A-EC40AF8ED9D0}">
      <dgm:prSet/>
      <dgm:spPr/>
      <dgm:t>
        <a:bodyPr/>
        <a:lstStyle/>
        <a:p>
          <a:endParaRPr lang="en-US"/>
        </a:p>
      </dgm:t>
    </dgm:pt>
    <dgm:pt modelId="{319562A6-27FB-416E-935A-F2B9C69674D8}">
      <dgm:prSet/>
      <dgm:spPr/>
      <dgm:t>
        <a:bodyPr/>
        <a:lstStyle/>
        <a:p>
          <a:r>
            <a:rPr lang="en-US" dirty="0"/>
            <a:t>Stop By</a:t>
          </a:r>
        </a:p>
      </dgm:t>
    </dgm:pt>
    <dgm:pt modelId="{12F6514C-6889-49DF-BF2B-BA38B4E46A04}" type="parTrans" cxnId="{CA8D26A7-4CCC-4768-B02C-B6562E3FF6E8}">
      <dgm:prSet/>
      <dgm:spPr/>
      <dgm:t>
        <a:bodyPr/>
        <a:lstStyle/>
        <a:p>
          <a:endParaRPr lang="en-US"/>
        </a:p>
      </dgm:t>
    </dgm:pt>
    <dgm:pt modelId="{19484C28-E418-4121-8D53-48BF3FDB235C}" type="sibTrans" cxnId="{CA8D26A7-4CCC-4768-B02C-B6562E3FF6E8}">
      <dgm:prSet/>
      <dgm:spPr/>
      <dgm:t>
        <a:bodyPr/>
        <a:lstStyle/>
        <a:p>
          <a:endParaRPr lang="en-US"/>
        </a:p>
      </dgm:t>
    </dgm:pt>
    <dgm:pt modelId="{AC6DD898-26B3-41B7-8460-9C5460FE0E51}" type="pres">
      <dgm:prSet presAssocID="{BEBA5E3B-5F58-4090-B08D-9F48266BF92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078336B-88A1-477E-922C-A76306492DC3}" type="pres">
      <dgm:prSet presAssocID="{3E15B0E7-9B97-4EC3-BD5B-4FFB88210A4C}" presName="centerShape" presStyleLbl="node0" presStyleIdx="0" presStyleCnt="1"/>
      <dgm:spPr/>
    </dgm:pt>
    <dgm:pt modelId="{55B35BA2-8557-4A6C-87DA-9A2EC73B593D}" type="pres">
      <dgm:prSet presAssocID="{E234BBC8-8654-4415-B227-BD650C245107}" presName="parTrans" presStyleLbl="bgSibTrans2D1" presStyleIdx="0" presStyleCnt="6"/>
      <dgm:spPr/>
    </dgm:pt>
    <dgm:pt modelId="{DFBF086E-3D8E-450D-93DA-934FDFE1234D}" type="pres">
      <dgm:prSet presAssocID="{81A1EBD8-3C9A-4D4D-B285-882D337ED2DE}" presName="node" presStyleLbl="node1" presStyleIdx="0" presStyleCnt="6">
        <dgm:presLayoutVars>
          <dgm:bulletEnabled val="1"/>
        </dgm:presLayoutVars>
      </dgm:prSet>
      <dgm:spPr/>
    </dgm:pt>
    <dgm:pt modelId="{B5D17F98-FCCF-4F91-B157-42337E818080}" type="pres">
      <dgm:prSet presAssocID="{E0A020C4-2FF0-4222-8BFC-01A96F858FFF}" presName="parTrans" presStyleLbl="bgSibTrans2D1" presStyleIdx="1" presStyleCnt="6"/>
      <dgm:spPr/>
    </dgm:pt>
    <dgm:pt modelId="{857B4A5B-3033-49CB-A217-CA69EE6C3481}" type="pres">
      <dgm:prSet presAssocID="{1C0E9C51-4A80-4DCA-93D4-A272BA76469E}" presName="node" presStyleLbl="node1" presStyleIdx="1" presStyleCnt="6">
        <dgm:presLayoutVars>
          <dgm:bulletEnabled val="1"/>
        </dgm:presLayoutVars>
      </dgm:prSet>
      <dgm:spPr/>
    </dgm:pt>
    <dgm:pt modelId="{40656163-B60F-4B3C-97B6-42515C639668}" type="pres">
      <dgm:prSet presAssocID="{ACAD57D1-FC31-4B51-940D-AB1E3C48AC81}" presName="parTrans" presStyleLbl="bgSibTrans2D1" presStyleIdx="2" presStyleCnt="6"/>
      <dgm:spPr/>
    </dgm:pt>
    <dgm:pt modelId="{6C441C35-415D-4635-BC67-B9B440DE1D5D}" type="pres">
      <dgm:prSet presAssocID="{3E8AEE1F-05DC-436F-9CC9-5CFA135C6E23}" presName="node" presStyleLbl="node1" presStyleIdx="2" presStyleCnt="6">
        <dgm:presLayoutVars>
          <dgm:bulletEnabled val="1"/>
        </dgm:presLayoutVars>
      </dgm:prSet>
      <dgm:spPr/>
    </dgm:pt>
    <dgm:pt modelId="{2C7071BE-70CA-482A-AACC-6078F133A269}" type="pres">
      <dgm:prSet presAssocID="{089264D2-A049-410F-9D54-7A6FC9F212DF}" presName="parTrans" presStyleLbl="bgSibTrans2D1" presStyleIdx="3" presStyleCnt="6"/>
      <dgm:spPr/>
    </dgm:pt>
    <dgm:pt modelId="{CC9B0A77-D9A7-4AE2-906D-F1B5C2669818}" type="pres">
      <dgm:prSet presAssocID="{447A101C-EADB-469E-9ABF-E568F07F4D10}" presName="node" presStyleLbl="node1" presStyleIdx="3" presStyleCnt="6">
        <dgm:presLayoutVars>
          <dgm:bulletEnabled val="1"/>
        </dgm:presLayoutVars>
      </dgm:prSet>
      <dgm:spPr/>
    </dgm:pt>
    <dgm:pt modelId="{E3336934-FF4F-4AB2-B74E-692C7CD9A8AA}" type="pres">
      <dgm:prSet presAssocID="{C2CFFB99-5E58-4FEF-8AF5-45C6DC802FF2}" presName="parTrans" presStyleLbl="bgSibTrans2D1" presStyleIdx="4" presStyleCnt="6"/>
      <dgm:spPr/>
    </dgm:pt>
    <dgm:pt modelId="{4655A27B-B09D-47C0-80D0-859DE4933077}" type="pres">
      <dgm:prSet presAssocID="{FA8B3446-CFDC-492C-8263-EA281835C42B}" presName="node" presStyleLbl="node1" presStyleIdx="4" presStyleCnt="6">
        <dgm:presLayoutVars>
          <dgm:bulletEnabled val="1"/>
        </dgm:presLayoutVars>
      </dgm:prSet>
      <dgm:spPr/>
    </dgm:pt>
    <dgm:pt modelId="{1E83B105-DE19-4F3F-BA26-C41C773326DA}" type="pres">
      <dgm:prSet presAssocID="{12F6514C-6889-49DF-BF2B-BA38B4E46A04}" presName="parTrans" presStyleLbl="bgSibTrans2D1" presStyleIdx="5" presStyleCnt="6"/>
      <dgm:spPr/>
    </dgm:pt>
    <dgm:pt modelId="{CC35D09C-3F62-4D18-9477-1A4425543214}" type="pres">
      <dgm:prSet presAssocID="{319562A6-27FB-416E-935A-F2B9C69674D8}" presName="node" presStyleLbl="node1" presStyleIdx="5" presStyleCnt="6">
        <dgm:presLayoutVars>
          <dgm:bulletEnabled val="1"/>
        </dgm:presLayoutVars>
      </dgm:prSet>
      <dgm:spPr/>
    </dgm:pt>
  </dgm:ptLst>
  <dgm:cxnLst>
    <dgm:cxn modelId="{132B861E-3551-453F-938F-1C0CCCEF41ED}" srcId="{3E15B0E7-9B97-4EC3-BD5B-4FFB88210A4C}" destId="{1C0E9C51-4A80-4DCA-93D4-A272BA76469E}" srcOrd="1" destOrd="0" parTransId="{E0A020C4-2FF0-4222-8BFC-01A96F858FFF}" sibTransId="{9BC3001A-3392-47B8-B91A-C4CBC739F802}"/>
    <dgm:cxn modelId="{3F4F781F-E3C8-4BDE-9C8A-EC40AF8ED9D0}" srcId="{3E15B0E7-9B97-4EC3-BD5B-4FFB88210A4C}" destId="{FA8B3446-CFDC-492C-8263-EA281835C42B}" srcOrd="4" destOrd="0" parTransId="{C2CFFB99-5E58-4FEF-8AF5-45C6DC802FF2}" sibTransId="{E8A6391F-12F2-4062-B1CB-85CAA54C9A7E}"/>
    <dgm:cxn modelId="{6C561124-6476-46BF-B56D-55DDA1FE3B74}" srcId="{3E15B0E7-9B97-4EC3-BD5B-4FFB88210A4C}" destId="{3E8AEE1F-05DC-436F-9CC9-5CFA135C6E23}" srcOrd="2" destOrd="0" parTransId="{ACAD57D1-FC31-4B51-940D-AB1E3C48AC81}" sibTransId="{BAD985FE-E007-4F71-9D0F-776D0E2B2E11}"/>
    <dgm:cxn modelId="{84A18827-07AE-4785-BA36-F62DB82CC483}" type="presOf" srcId="{E0A020C4-2FF0-4222-8BFC-01A96F858FFF}" destId="{B5D17F98-FCCF-4F91-B157-42337E818080}" srcOrd="0" destOrd="0" presId="urn:microsoft.com/office/officeart/2005/8/layout/radial4"/>
    <dgm:cxn modelId="{BFD99C3C-5F5B-4072-BE32-EC14E96FEF52}" type="presOf" srcId="{447A101C-EADB-469E-9ABF-E568F07F4D10}" destId="{CC9B0A77-D9A7-4AE2-906D-F1B5C2669818}" srcOrd="0" destOrd="0" presId="urn:microsoft.com/office/officeart/2005/8/layout/radial4"/>
    <dgm:cxn modelId="{74B8E03C-EAB1-4B35-8ADA-D5BAFAE3F0A9}" type="presOf" srcId="{12F6514C-6889-49DF-BF2B-BA38B4E46A04}" destId="{1E83B105-DE19-4F3F-BA26-C41C773326DA}" srcOrd="0" destOrd="0" presId="urn:microsoft.com/office/officeart/2005/8/layout/radial4"/>
    <dgm:cxn modelId="{6B340064-7763-4172-BDBA-A72440D4A9C1}" srcId="{3E15B0E7-9B97-4EC3-BD5B-4FFB88210A4C}" destId="{81A1EBD8-3C9A-4D4D-B285-882D337ED2DE}" srcOrd="0" destOrd="0" parTransId="{E234BBC8-8654-4415-B227-BD650C245107}" sibTransId="{2A0B7C5B-6EE5-4271-BAB4-2C3555D53148}"/>
    <dgm:cxn modelId="{CD2AA269-85E1-4B78-8779-A41A81F97D24}" srcId="{BEBA5E3B-5F58-4090-B08D-9F48266BF921}" destId="{3E15B0E7-9B97-4EC3-BD5B-4FFB88210A4C}" srcOrd="0" destOrd="0" parTransId="{A18AEFD2-D6BB-427A-BF82-ED68827D8F4E}" sibTransId="{961FAFD8-5A5D-43C6-942A-E97ECFC80308}"/>
    <dgm:cxn modelId="{9C93B658-24A9-4BA3-8AC1-84A6428441CE}" type="presOf" srcId="{1C0E9C51-4A80-4DCA-93D4-A272BA76469E}" destId="{857B4A5B-3033-49CB-A217-CA69EE6C3481}" srcOrd="0" destOrd="0" presId="urn:microsoft.com/office/officeart/2005/8/layout/radial4"/>
    <dgm:cxn modelId="{04703D7E-3471-4CD3-9B86-CCDF9CD6ECA7}" type="presOf" srcId="{FA8B3446-CFDC-492C-8263-EA281835C42B}" destId="{4655A27B-B09D-47C0-80D0-859DE4933077}" srcOrd="0" destOrd="0" presId="urn:microsoft.com/office/officeart/2005/8/layout/radial4"/>
    <dgm:cxn modelId="{75176A82-8FA5-4132-B4BE-8055AB86F4B7}" type="presOf" srcId="{ACAD57D1-FC31-4B51-940D-AB1E3C48AC81}" destId="{40656163-B60F-4B3C-97B6-42515C639668}" srcOrd="0" destOrd="0" presId="urn:microsoft.com/office/officeart/2005/8/layout/radial4"/>
    <dgm:cxn modelId="{A3B0859D-826F-427D-AD1C-6ED53A6F7377}" srcId="{3E15B0E7-9B97-4EC3-BD5B-4FFB88210A4C}" destId="{447A101C-EADB-469E-9ABF-E568F07F4D10}" srcOrd="3" destOrd="0" parTransId="{089264D2-A049-410F-9D54-7A6FC9F212DF}" sibTransId="{779DF06F-6AD8-46A0-84F2-C8BBAD0B0F54}"/>
    <dgm:cxn modelId="{169369A3-541B-4D1E-BE21-77959C9C947D}" type="presOf" srcId="{C2CFFB99-5E58-4FEF-8AF5-45C6DC802FF2}" destId="{E3336934-FF4F-4AB2-B74E-692C7CD9A8AA}" srcOrd="0" destOrd="0" presId="urn:microsoft.com/office/officeart/2005/8/layout/radial4"/>
    <dgm:cxn modelId="{CA8D26A7-4CCC-4768-B02C-B6562E3FF6E8}" srcId="{3E15B0E7-9B97-4EC3-BD5B-4FFB88210A4C}" destId="{319562A6-27FB-416E-935A-F2B9C69674D8}" srcOrd="5" destOrd="0" parTransId="{12F6514C-6889-49DF-BF2B-BA38B4E46A04}" sibTransId="{19484C28-E418-4121-8D53-48BF3FDB235C}"/>
    <dgm:cxn modelId="{476EF9B6-0705-4725-B7FE-47C454597A4A}" type="presOf" srcId="{319562A6-27FB-416E-935A-F2B9C69674D8}" destId="{CC35D09C-3F62-4D18-9477-1A4425543214}" srcOrd="0" destOrd="0" presId="urn:microsoft.com/office/officeart/2005/8/layout/radial4"/>
    <dgm:cxn modelId="{DF8A68C6-9B58-462B-916F-278FBEE3CD01}" type="presOf" srcId="{E234BBC8-8654-4415-B227-BD650C245107}" destId="{55B35BA2-8557-4A6C-87DA-9A2EC73B593D}" srcOrd="0" destOrd="0" presId="urn:microsoft.com/office/officeart/2005/8/layout/radial4"/>
    <dgm:cxn modelId="{4185F4C7-C85F-474F-89AF-3E3B375BB706}" type="presOf" srcId="{BEBA5E3B-5F58-4090-B08D-9F48266BF921}" destId="{AC6DD898-26B3-41B7-8460-9C5460FE0E51}" srcOrd="0" destOrd="0" presId="urn:microsoft.com/office/officeart/2005/8/layout/radial4"/>
    <dgm:cxn modelId="{375246D8-16CD-4259-AAA1-299386933B15}" type="presOf" srcId="{3E8AEE1F-05DC-436F-9CC9-5CFA135C6E23}" destId="{6C441C35-415D-4635-BC67-B9B440DE1D5D}" srcOrd="0" destOrd="0" presId="urn:microsoft.com/office/officeart/2005/8/layout/radial4"/>
    <dgm:cxn modelId="{3F4AEEED-4669-4B0A-BC6C-96D70C529782}" type="presOf" srcId="{089264D2-A049-410F-9D54-7A6FC9F212DF}" destId="{2C7071BE-70CA-482A-AACC-6078F133A269}" srcOrd="0" destOrd="0" presId="urn:microsoft.com/office/officeart/2005/8/layout/radial4"/>
    <dgm:cxn modelId="{12124EF3-3C86-413F-8D2A-D6BE8755BC1F}" type="presOf" srcId="{3E15B0E7-9B97-4EC3-BD5B-4FFB88210A4C}" destId="{8078336B-88A1-477E-922C-A76306492DC3}" srcOrd="0" destOrd="0" presId="urn:microsoft.com/office/officeart/2005/8/layout/radial4"/>
    <dgm:cxn modelId="{FB10F5F7-ADEA-4171-850B-9D4E29445220}" type="presOf" srcId="{81A1EBD8-3C9A-4D4D-B285-882D337ED2DE}" destId="{DFBF086E-3D8E-450D-93DA-934FDFE1234D}" srcOrd="0" destOrd="0" presId="urn:microsoft.com/office/officeart/2005/8/layout/radial4"/>
    <dgm:cxn modelId="{416A993D-EC85-4A52-9EC7-A50F563987E7}" type="presParOf" srcId="{AC6DD898-26B3-41B7-8460-9C5460FE0E51}" destId="{8078336B-88A1-477E-922C-A76306492DC3}" srcOrd="0" destOrd="0" presId="urn:microsoft.com/office/officeart/2005/8/layout/radial4"/>
    <dgm:cxn modelId="{67F6DB92-7252-4E16-8E54-A89539E495EC}" type="presParOf" srcId="{AC6DD898-26B3-41B7-8460-9C5460FE0E51}" destId="{55B35BA2-8557-4A6C-87DA-9A2EC73B593D}" srcOrd="1" destOrd="0" presId="urn:microsoft.com/office/officeart/2005/8/layout/radial4"/>
    <dgm:cxn modelId="{188E9A29-7262-4840-A780-828D0ED24680}" type="presParOf" srcId="{AC6DD898-26B3-41B7-8460-9C5460FE0E51}" destId="{DFBF086E-3D8E-450D-93DA-934FDFE1234D}" srcOrd="2" destOrd="0" presId="urn:microsoft.com/office/officeart/2005/8/layout/radial4"/>
    <dgm:cxn modelId="{B05B09D5-E080-40C0-995C-4BF64A9AF27E}" type="presParOf" srcId="{AC6DD898-26B3-41B7-8460-9C5460FE0E51}" destId="{B5D17F98-FCCF-4F91-B157-42337E818080}" srcOrd="3" destOrd="0" presId="urn:microsoft.com/office/officeart/2005/8/layout/radial4"/>
    <dgm:cxn modelId="{A66ABC0A-F98B-4394-8201-E5A051D44E2F}" type="presParOf" srcId="{AC6DD898-26B3-41B7-8460-9C5460FE0E51}" destId="{857B4A5B-3033-49CB-A217-CA69EE6C3481}" srcOrd="4" destOrd="0" presId="urn:microsoft.com/office/officeart/2005/8/layout/radial4"/>
    <dgm:cxn modelId="{2FF6951D-C7DD-4A4F-A578-D2B8CB63C0EF}" type="presParOf" srcId="{AC6DD898-26B3-41B7-8460-9C5460FE0E51}" destId="{40656163-B60F-4B3C-97B6-42515C639668}" srcOrd="5" destOrd="0" presId="urn:microsoft.com/office/officeart/2005/8/layout/radial4"/>
    <dgm:cxn modelId="{C5F4125B-BDCD-40B5-B8FB-24FA237AB3CF}" type="presParOf" srcId="{AC6DD898-26B3-41B7-8460-9C5460FE0E51}" destId="{6C441C35-415D-4635-BC67-B9B440DE1D5D}" srcOrd="6" destOrd="0" presId="urn:microsoft.com/office/officeart/2005/8/layout/radial4"/>
    <dgm:cxn modelId="{36EB32DA-C532-49A3-8C9F-5AD59E6E3D96}" type="presParOf" srcId="{AC6DD898-26B3-41B7-8460-9C5460FE0E51}" destId="{2C7071BE-70CA-482A-AACC-6078F133A269}" srcOrd="7" destOrd="0" presId="urn:microsoft.com/office/officeart/2005/8/layout/radial4"/>
    <dgm:cxn modelId="{6FDCFA32-3B54-41EB-87F2-FF4371AF8559}" type="presParOf" srcId="{AC6DD898-26B3-41B7-8460-9C5460FE0E51}" destId="{CC9B0A77-D9A7-4AE2-906D-F1B5C2669818}" srcOrd="8" destOrd="0" presId="urn:microsoft.com/office/officeart/2005/8/layout/radial4"/>
    <dgm:cxn modelId="{375B1347-7A35-42E4-9A2D-9FAC38780367}" type="presParOf" srcId="{AC6DD898-26B3-41B7-8460-9C5460FE0E51}" destId="{E3336934-FF4F-4AB2-B74E-692C7CD9A8AA}" srcOrd="9" destOrd="0" presId="urn:microsoft.com/office/officeart/2005/8/layout/radial4"/>
    <dgm:cxn modelId="{23B10BE0-60F8-40C1-838C-01926C5A7CE1}" type="presParOf" srcId="{AC6DD898-26B3-41B7-8460-9C5460FE0E51}" destId="{4655A27B-B09D-47C0-80D0-859DE4933077}" srcOrd="10" destOrd="0" presId="urn:microsoft.com/office/officeart/2005/8/layout/radial4"/>
    <dgm:cxn modelId="{5E080A05-58AE-4B7E-9DD3-72859478CC72}" type="presParOf" srcId="{AC6DD898-26B3-41B7-8460-9C5460FE0E51}" destId="{1E83B105-DE19-4F3F-BA26-C41C773326DA}" srcOrd="11" destOrd="0" presId="urn:microsoft.com/office/officeart/2005/8/layout/radial4"/>
    <dgm:cxn modelId="{77E251C4-97F3-4D57-BC0D-126C4225971E}" type="presParOf" srcId="{AC6DD898-26B3-41B7-8460-9C5460FE0E51}" destId="{CC35D09C-3F62-4D18-9477-1A4425543214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FDE1E0-36B2-42FD-8BC1-DEC0FAC5CDC6}" type="doc">
      <dgm:prSet loTypeId="urn:microsoft.com/office/officeart/2009/layout/CircleArrowProcess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0FEEDF0-9ED0-4D7F-AB97-F24DEA096723}">
      <dgm:prSet phldrT="[Text]"/>
      <dgm:spPr/>
      <dgm:t>
        <a:bodyPr/>
        <a:lstStyle/>
        <a:p>
          <a:r>
            <a:rPr lang="en-US" dirty="0"/>
            <a:t>Learn to List</a:t>
          </a:r>
        </a:p>
      </dgm:t>
    </dgm:pt>
    <dgm:pt modelId="{6A0DD80F-58E3-4F5A-8C14-0C7F080FC469}" type="parTrans" cxnId="{26755254-41E9-4B8D-9575-AED9C008015C}">
      <dgm:prSet/>
      <dgm:spPr/>
      <dgm:t>
        <a:bodyPr/>
        <a:lstStyle/>
        <a:p>
          <a:endParaRPr lang="en-US"/>
        </a:p>
      </dgm:t>
    </dgm:pt>
    <dgm:pt modelId="{5AEE57B6-452E-4D6B-9FEC-128B713CC6B5}" type="sibTrans" cxnId="{26755254-41E9-4B8D-9575-AED9C008015C}">
      <dgm:prSet/>
      <dgm:spPr/>
      <dgm:t>
        <a:bodyPr/>
        <a:lstStyle/>
        <a:p>
          <a:endParaRPr lang="en-US"/>
        </a:p>
      </dgm:t>
    </dgm:pt>
    <dgm:pt modelId="{3983B1D4-E9F3-40E6-BD23-7E703B845062}">
      <dgm:prSet phldrT="[Text]" custT="1"/>
      <dgm:spPr/>
      <dgm:t>
        <a:bodyPr/>
        <a:lstStyle/>
        <a:p>
          <a:r>
            <a:rPr lang="en-US" sz="1400" dirty="0"/>
            <a:t>Solicitation</a:t>
          </a:r>
        </a:p>
      </dgm:t>
    </dgm:pt>
    <dgm:pt modelId="{4F492F41-738A-495A-BD66-62C92425C206}" type="parTrans" cxnId="{EE2D7EB0-2491-4620-9484-128EFCB0CCFB}">
      <dgm:prSet/>
      <dgm:spPr/>
      <dgm:t>
        <a:bodyPr/>
        <a:lstStyle/>
        <a:p>
          <a:endParaRPr lang="en-US"/>
        </a:p>
      </dgm:t>
    </dgm:pt>
    <dgm:pt modelId="{C87237CF-A497-41CE-A1FA-5B148B026A29}" type="sibTrans" cxnId="{EE2D7EB0-2491-4620-9484-128EFCB0CCFB}">
      <dgm:prSet/>
      <dgm:spPr/>
      <dgm:t>
        <a:bodyPr/>
        <a:lstStyle/>
        <a:p>
          <a:endParaRPr lang="en-US"/>
        </a:p>
      </dgm:t>
    </dgm:pt>
    <dgm:pt modelId="{2A852870-B74D-459C-8F84-EFB9808C8E9B}">
      <dgm:prSet phldrT="[Text]" custT="1"/>
      <dgm:spPr/>
      <dgm:t>
        <a:bodyPr/>
        <a:lstStyle/>
        <a:p>
          <a:r>
            <a:rPr lang="en-US" sz="1400" dirty="0"/>
            <a:t>Unique Selling Propositions</a:t>
          </a:r>
        </a:p>
      </dgm:t>
    </dgm:pt>
    <dgm:pt modelId="{00FC1841-EBE5-4A0F-B55B-2B7C57776B9B}" type="parTrans" cxnId="{14375E2C-D6C5-479B-8407-A7D83D76E72A}">
      <dgm:prSet/>
      <dgm:spPr/>
      <dgm:t>
        <a:bodyPr/>
        <a:lstStyle/>
        <a:p>
          <a:endParaRPr lang="en-US"/>
        </a:p>
      </dgm:t>
    </dgm:pt>
    <dgm:pt modelId="{D9151988-DAC2-4D34-9322-F9B44F78873D}" type="sibTrans" cxnId="{14375E2C-D6C5-479B-8407-A7D83D76E72A}">
      <dgm:prSet/>
      <dgm:spPr/>
      <dgm:t>
        <a:bodyPr/>
        <a:lstStyle/>
        <a:p>
          <a:endParaRPr lang="en-US"/>
        </a:p>
      </dgm:t>
    </dgm:pt>
    <dgm:pt modelId="{81D6D67D-53AE-4820-9DCF-7693A7DC6D1A}">
      <dgm:prSet phldrT="[Text]" custT="1"/>
      <dgm:spPr/>
      <dgm:t>
        <a:bodyPr/>
        <a:lstStyle/>
        <a:p>
          <a:r>
            <a:rPr lang="en-US" sz="1400" dirty="0"/>
            <a:t>Objection Handling</a:t>
          </a:r>
        </a:p>
      </dgm:t>
    </dgm:pt>
    <dgm:pt modelId="{CA29A2F1-1A71-47E9-AEFC-A5A5A04F6C0D}" type="parTrans" cxnId="{E25AD94A-BD2E-48AE-BD3D-D5B593C9C717}">
      <dgm:prSet/>
      <dgm:spPr/>
      <dgm:t>
        <a:bodyPr/>
        <a:lstStyle/>
        <a:p>
          <a:endParaRPr lang="en-US"/>
        </a:p>
      </dgm:t>
    </dgm:pt>
    <dgm:pt modelId="{39C9B511-59A4-4A52-AF3B-4FAD39BE998F}" type="sibTrans" cxnId="{E25AD94A-BD2E-48AE-BD3D-D5B593C9C717}">
      <dgm:prSet/>
      <dgm:spPr/>
      <dgm:t>
        <a:bodyPr/>
        <a:lstStyle/>
        <a:p>
          <a:endParaRPr lang="en-US"/>
        </a:p>
      </dgm:t>
    </dgm:pt>
    <dgm:pt modelId="{902514D4-9367-48BD-AB98-415C361E8095}">
      <dgm:prSet phldrT="[Text]"/>
      <dgm:spPr/>
      <dgm:t>
        <a:bodyPr/>
        <a:lstStyle/>
        <a:p>
          <a:r>
            <a:rPr lang="en-US" dirty="0"/>
            <a:t>Meet New People</a:t>
          </a:r>
        </a:p>
      </dgm:t>
    </dgm:pt>
    <dgm:pt modelId="{8583B2DE-149D-4FA0-B8A4-627F65C95D74}" type="parTrans" cxnId="{EC73D28B-E1B0-4A21-84D6-9486C56E714D}">
      <dgm:prSet/>
      <dgm:spPr/>
      <dgm:t>
        <a:bodyPr/>
        <a:lstStyle/>
        <a:p>
          <a:endParaRPr lang="en-US"/>
        </a:p>
      </dgm:t>
    </dgm:pt>
    <dgm:pt modelId="{E602F495-06AD-4078-A149-C6C8558402F7}" type="sibTrans" cxnId="{EC73D28B-E1B0-4A21-84D6-9486C56E714D}">
      <dgm:prSet/>
      <dgm:spPr/>
      <dgm:t>
        <a:bodyPr/>
        <a:lstStyle/>
        <a:p>
          <a:endParaRPr lang="en-US"/>
        </a:p>
      </dgm:t>
    </dgm:pt>
    <dgm:pt modelId="{BCC44E0D-2E84-42AD-BFBC-B1DB0B59B688}">
      <dgm:prSet phldrT="[Text]" custT="1"/>
      <dgm:spPr/>
      <dgm:t>
        <a:bodyPr/>
        <a:lstStyle/>
        <a:p>
          <a:r>
            <a:rPr lang="en-US" sz="1400" dirty="0"/>
            <a:t>Social Media</a:t>
          </a:r>
        </a:p>
      </dgm:t>
    </dgm:pt>
    <dgm:pt modelId="{7E0E6D07-FB18-4817-BC96-566987AEC0E5}" type="parTrans" cxnId="{664DFF4C-E1B0-4AE3-9A2D-2413214F1402}">
      <dgm:prSet/>
      <dgm:spPr/>
      <dgm:t>
        <a:bodyPr/>
        <a:lstStyle/>
        <a:p>
          <a:endParaRPr lang="en-US"/>
        </a:p>
      </dgm:t>
    </dgm:pt>
    <dgm:pt modelId="{B6560097-BCA9-4F02-8ED2-12737AEC23F1}" type="sibTrans" cxnId="{664DFF4C-E1B0-4AE3-9A2D-2413214F1402}">
      <dgm:prSet/>
      <dgm:spPr/>
      <dgm:t>
        <a:bodyPr/>
        <a:lstStyle/>
        <a:p>
          <a:endParaRPr lang="en-US"/>
        </a:p>
      </dgm:t>
    </dgm:pt>
    <dgm:pt modelId="{AD13CCF9-E354-4373-B687-C856736F1065}">
      <dgm:prSet phldrT="[Text]" custT="1"/>
      <dgm:spPr/>
      <dgm:t>
        <a:bodyPr/>
        <a:lstStyle/>
        <a:p>
          <a:r>
            <a:rPr lang="en-US" sz="1400" dirty="0"/>
            <a:t>Telephone/Door knock</a:t>
          </a:r>
        </a:p>
      </dgm:t>
    </dgm:pt>
    <dgm:pt modelId="{59230521-6941-404E-AB39-FD1E0D3BFD4D}" type="parTrans" cxnId="{EDDAC9D5-C3EF-4E7B-B964-9C3CAD533FE4}">
      <dgm:prSet/>
      <dgm:spPr/>
      <dgm:t>
        <a:bodyPr/>
        <a:lstStyle/>
        <a:p>
          <a:endParaRPr lang="en-US"/>
        </a:p>
      </dgm:t>
    </dgm:pt>
    <dgm:pt modelId="{B99B1752-3797-4E89-9B32-F8A8B0A94AC1}" type="sibTrans" cxnId="{EDDAC9D5-C3EF-4E7B-B964-9C3CAD533FE4}">
      <dgm:prSet/>
      <dgm:spPr/>
      <dgm:t>
        <a:bodyPr/>
        <a:lstStyle/>
        <a:p>
          <a:endParaRPr lang="en-US"/>
        </a:p>
      </dgm:t>
    </dgm:pt>
    <dgm:pt modelId="{32EDCF16-5AA6-464A-B649-4803504CAE86}">
      <dgm:prSet phldrT="[Text]" custT="1"/>
      <dgm:spPr/>
      <dgm:t>
        <a:bodyPr/>
        <a:lstStyle/>
        <a:p>
          <a:r>
            <a:rPr lang="en-US" sz="1400" dirty="0"/>
            <a:t>Bold Leads other services</a:t>
          </a:r>
        </a:p>
      </dgm:t>
    </dgm:pt>
    <dgm:pt modelId="{A1499DA9-EC04-43E6-85A8-39036BA31592}" type="parTrans" cxnId="{0240566B-928D-42F9-A765-C591809AAE33}">
      <dgm:prSet/>
      <dgm:spPr/>
      <dgm:t>
        <a:bodyPr/>
        <a:lstStyle/>
        <a:p>
          <a:endParaRPr lang="en-US"/>
        </a:p>
      </dgm:t>
    </dgm:pt>
    <dgm:pt modelId="{E4012107-EDD2-401B-96BA-C98454E188FA}" type="sibTrans" cxnId="{0240566B-928D-42F9-A765-C591809AAE33}">
      <dgm:prSet/>
      <dgm:spPr/>
      <dgm:t>
        <a:bodyPr/>
        <a:lstStyle/>
        <a:p>
          <a:endParaRPr lang="en-US"/>
        </a:p>
      </dgm:t>
    </dgm:pt>
    <dgm:pt modelId="{42DDB17B-32B6-4380-AEA0-A9CDCE0F4C58}">
      <dgm:prSet phldrT="[Text]"/>
      <dgm:spPr/>
      <dgm:t>
        <a:bodyPr/>
        <a:lstStyle/>
        <a:p>
          <a:r>
            <a:rPr lang="en-US" dirty="0"/>
            <a:t>Present &amp; Follow Up</a:t>
          </a:r>
        </a:p>
      </dgm:t>
    </dgm:pt>
    <dgm:pt modelId="{0542F929-D3C4-4E9C-A3C8-6EF7FF18FFBD}" type="parTrans" cxnId="{103B6B91-8CC9-4D40-B800-3DD59F11CB88}">
      <dgm:prSet/>
      <dgm:spPr/>
      <dgm:t>
        <a:bodyPr/>
        <a:lstStyle/>
        <a:p>
          <a:endParaRPr lang="en-US"/>
        </a:p>
      </dgm:t>
    </dgm:pt>
    <dgm:pt modelId="{B503D57E-B88B-42C1-9990-439FB88B1A35}" type="sibTrans" cxnId="{103B6B91-8CC9-4D40-B800-3DD59F11CB88}">
      <dgm:prSet/>
      <dgm:spPr/>
      <dgm:t>
        <a:bodyPr/>
        <a:lstStyle/>
        <a:p>
          <a:endParaRPr lang="en-US"/>
        </a:p>
      </dgm:t>
    </dgm:pt>
    <dgm:pt modelId="{8DC3B0AC-5266-485C-BEE0-5EA316ED6351}">
      <dgm:prSet phldrT="[Text]" custT="1"/>
      <dgm:spPr/>
      <dgm:t>
        <a:bodyPr/>
        <a:lstStyle/>
        <a:p>
          <a:r>
            <a:rPr lang="en-US" sz="1400" dirty="0"/>
            <a:t>Bullet Proof Listing Presentation</a:t>
          </a:r>
        </a:p>
      </dgm:t>
    </dgm:pt>
    <dgm:pt modelId="{4AF62E0A-68C0-4E36-A271-5E981705ABD4}" type="parTrans" cxnId="{D9AB0AE6-F18B-4A70-BFB4-908F5D928CC4}">
      <dgm:prSet/>
      <dgm:spPr/>
      <dgm:t>
        <a:bodyPr/>
        <a:lstStyle/>
        <a:p>
          <a:endParaRPr lang="en-US"/>
        </a:p>
      </dgm:t>
    </dgm:pt>
    <dgm:pt modelId="{09B5E930-7BFA-4193-A015-8BA2F8D85EED}" type="sibTrans" cxnId="{D9AB0AE6-F18B-4A70-BFB4-908F5D928CC4}">
      <dgm:prSet/>
      <dgm:spPr/>
      <dgm:t>
        <a:bodyPr/>
        <a:lstStyle/>
        <a:p>
          <a:endParaRPr lang="en-US"/>
        </a:p>
      </dgm:t>
    </dgm:pt>
    <dgm:pt modelId="{12A28CF0-4E84-404B-BD05-C93E11DD70AF}">
      <dgm:prSet phldrT="[Text]" custT="1"/>
      <dgm:spPr/>
      <dgm:t>
        <a:bodyPr/>
        <a:lstStyle/>
        <a:p>
          <a:r>
            <a:rPr lang="en-US" sz="1400" dirty="0"/>
            <a:t>The Digital Marketing Strategy</a:t>
          </a:r>
        </a:p>
      </dgm:t>
    </dgm:pt>
    <dgm:pt modelId="{A8D02A92-D95A-43FA-89EC-C2659BCB74B4}" type="parTrans" cxnId="{297128EE-1E8D-4F19-99A9-24D20B8B8DEE}">
      <dgm:prSet/>
      <dgm:spPr/>
      <dgm:t>
        <a:bodyPr/>
        <a:lstStyle/>
        <a:p>
          <a:endParaRPr lang="en-US"/>
        </a:p>
      </dgm:t>
    </dgm:pt>
    <dgm:pt modelId="{8CF69FEC-4148-4199-8D68-EFD55841612F}" type="sibTrans" cxnId="{297128EE-1E8D-4F19-99A9-24D20B8B8DEE}">
      <dgm:prSet/>
      <dgm:spPr/>
      <dgm:t>
        <a:bodyPr/>
        <a:lstStyle/>
        <a:p>
          <a:endParaRPr lang="en-US"/>
        </a:p>
      </dgm:t>
    </dgm:pt>
    <dgm:pt modelId="{7B4759E5-D090-4169-B095-7F93192E3AD7}">
      <dgm:prSet phldrT="[Text]" custT="1"/>
      <dgm:spPr/>
      <dgm:t>
        <a:bodyPr/>
        <a:lstStyle/>
        <a:p>
          <a:r>
            <a:rPr lang="en-US" sz="1400" dirty="0"/>
            <a:t>Customer Relationship Management</a:t>
          </a:r>
        </a:p>
      </dgm:t>
    </dgm:pt>
    <dgm:pt modelId="{DAE1DC3E-CC13-48D5-A225-19A62ED36208}" type="parTrans" cxnId="{8CEF87E4-4159-499F-BEFD-0ED5C9C21682}">
      <dgm:prSet/>
      <dgm:spPr/>
      <dgm:t>
        <a:bodyPr/>
        <a:lstStyle/>
        <a:p>
          <a:endParaRPr lang="en-US"/>
        </a:p>
      </dgm:t>
    </dgm:pt>
    <dgm:pt modelId="{4995E391-0564-443E-81BB-2C903CC1624C}" type="sibTrans" cxnId="{8CEF87E4-4159-499F-BEFD-0ED5C9C21682}">
      <dgm:prSet/>
      <dgm:spPr/>
      <dgm:t>
        <a:bodyPr/>
        <a:lstStyle/>
        <a:p>
          <a:endParaRPr lang="en-US"/>
        </a:p>
      </dgm:t>
    </dgm:pt>
    <dgm:pt modelId="{5720BFA2-31D7-42F6-88A8-7BF68DA83CAD}">
      <dgm:prSet phldrT="[Text]" custT="1"/>
      <dgm:spPr/>
      <dgm:t>
        <a:bodyPr/>
        <a:lstStyle/>
        <a:p>
          <a:r>
            <a:rPr lang="en-US" sz="1400" dirty="0"/>
            <a:t>Farming niche’ or neighborhood</a:t>
          </a:r>
        </a:p>
      </dgm:t>
    </dgm:pt>
    <dgm:pt modelId="{FA9CEE3A-E7F6-4081-BD70-1D25EC8F26A0}" type="parTrans" cxnId="{EB938D64-1D14-4A6B-8985-B8FBFF010A98}">
      <dgm:prSet/>
      <dgm:spPr/>
      <dgm:t>
        <a:bodyPr/>
        <a:lstStyle/>
        <a:p>
          <a:endParaRPr lang="en-US"/>
        </a:p>
      </dgm:t>
    </dgm:pt>
    <dgm:pt modelId="{661CBB32-0465-4A66-BEBD-78C478AFC23D}" type="sibTrans" cxnId="{EB938D64-1D14-4A6B-8985-B8FBFF010A98}">
      <dgm:prSet/>
      <dgm:spPr/>
      <dgm:t>
        <a:bodyPr/>
        <a:lstStyle/>
        <a:p>
          <a:endParaRPr lang="en-US"/>
        </a:p>
      </dgm:t>
    </dgm:pt>
    <dgm:pt modelId="{0E8F8A05-7FEA-4449-970F-94AD5455D0A3}">
      <dgm:prSet phldrT="[Text]"/>
      <dgm:spPr/>
      <dgm:t>
        <a:bodyPr/>
        <a:lstStyle/>
        <a:p>
          <a:endParaRPr lang="en-US" sz="1200" dirty="0"/>
        </a:p>
      </dgm:t>
    </dgm:pt>
    <dgm:pt modelId="{921A6C7B-B6C1-4432-8694-73563B6AEEF5}" type="parTrans" cxnId="{8D940798-709B-4A74-8A87-9F7D42E3E7F3}">
      <dgm:prSet/>
      <dgm:spPr/>
      <dgm:t>
        <a:bodyPr/>
        <a:lstStyle/>
        <a:p>
          <a:endParaRPr lang="en-US"/>
        </a:p>
      </dgm:t>
    </dgm:pt>
    <dgm:pt modelId="{50908883-63C4-4656-A944-523E1C3D333F}" type="sibTrans" cxnId="{8D940798-709B-4A74-8A87-9F7D42E3E7F3}">
      <dgm:prSet/>
      <dgm:spPr/>
      <dgm:t>
        <a:bodyPr/>
        <a:lstStyle/>
        <a:p>
          <a:endParaRPr lang="en-US"/>
        </a:p>
      </dgm:t>
    </dgm:pt>
    <dgm:pt modelId="{D53DD227-766D-43B3-A751-1505FA50C5F4}">
      <dgm:prSet phldrT="[Text]" custT="1"/>
      <dgm:spPr/>
      <dgm:t>
        <a:bodyPr/>
        <a:lstStyle/>
        <a:p>
          <a:r>
            <a:rPr lang="en-US" sz="1400" dirty="0"/>
            <a:t>Creating Urgency</a:t>
          </a:r>
        </a:p>
      </dgm:t>
    </dgm:pt>
    <dgm:pt modelId="{E623D543-356A-4732-BB5F-42D95297CE0E}" type="parTrans" cxnId="{890FBA78-5EF3-4C28-BC86-4A0759C95FC0}">
      <dgm:prSet/>
      <dgm:spPr/>
      <dgm:t>
        <a:bodyPr/>
        <a:lstStyle/>
        <a:p>
          <a:endParaRPr lang="en-US"/>
        </a:p>
      </dgm:t>
    </dgm:pt>
    <dgm:pt modelId="{3FBA5A59-8A6C-4F82-94BC-0745FE6AFA23}" type="sibTrans" cxnId="{890FBA78-5EF3-4C28-BC86-4A0759C95FC0}">
      <dgm:prSet/>
      <dgm:spPr/>
      <dgm:t>
        <a:bodyPr/>
        <a:lstStyle/>
        <a:p>
          <a:endParaRPr lang="en-US"/>
        </a:p>
      </dgm:t>
    </dgm:pt>
    <dgm:pt modelId="{DF1BB1E6-829C-4481-B59B-0F26F8C42A23}">
      <dgm:prSet phldrT="[Text]" custT="1"/>
      <dgm:spPr/>
      <dgm:t>
        <a:bodyPr/>
        <a:lstStyle/>
        <a:p>
          <a:r>
            <a:rPr lang="en-US" sz="1400" dirty="0"/>
            <a:t>Closing Techniques</a:t>
          </a:r>
        </a:p>
      </dgm:t>
    </dgm:pt>
    <dgm:pt modelId="{57D8CD6F-F3DA-4A01-ADF1-C91F13BDC469}" type="parTrans" cxnId="{2B730354-4587-40CA-9B5F-60CB002F3912}">
      <dgm:prSet/>
      <dgm:spPr/>
      <dgm:t>
        <a:bodyPr/>
        <a:lstStyle/>
        <a:p>
          <a:endParaRPr lang="en-US"/>
        </a:p>
      </dgm:t>
    </dgm:pt>
    <dgm:pt modelId="{F4D5A1C8-BEDA-4A62-9CAF-6821194888D7}" type="sibTrans" cxnId="{2B730354-4587-40CA-9B5F-60CB002F3912}">
      <dgm:prSet/>
      <dgm:spPr/>
      <dgm:t>
        <a:bodyPr/>
        <a:lstStyle/>
        <a:p>
          <a:endParaRPr lang="en-US"/>
        </a:p>
      </dgm:t>
    </dgm:pt>
    <dgm:pt modelId="{0746AFD6-81AF-4A03-965B-E5FD2AC99902}" type="pres">
      <dgm:prSet presAssocID="{9EFDE1E0-36B2-42FD-8BC1-DEC0FAC5CDC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B8A5ADE6-C095-47F2-9BD8-3724EF926095}" type="pres">
      <dgm:prSet presAssocID="{70FEEDF0-9ED0-4D7F-AB97-F24DEA096723}" presName="Accent1" presStyleCnt="0"/>
      <dgm:spPr/>
    </dgm:pt>
    <dgm:pt modelId="{8BB83C97-51F0-45C6-863A-E48679F22BC5}" type="pres">
      <dgm:prSet presAssocID="{70FEEDF0-9ED0-4D7F-AB97-F24DEA096723}" presName="Accent" presStyleLbl="node1" presStyleIdx="0" presStyleCnt="3"/>
      <dgm:spPr/>
    </dgm:pt>
    <dgm:pt modelId="{82171282-A646-4576-AB4C-5C8A06136ED3}" type="pres">
      <dgm:prSet presAssocID="{70FEEDF0-9ED0-4D7F-AB97-F24DEA096723}" presName="Child1" presStyleLbl="revTx" presStyleIdx="0" presStyleCnt="6" custScaleX="148012" custScaleY="130765" custLinFactNeighborX="26031" custLinFactNeighborY="-2247">
        <dgm:presLayoutVars>
          <dgm:chMax val="0"/>
          <dgm:chPref val="0"/>
          <dgm:bulletEnabled val="1"/>
        </dgm:presLayoutVars>
      </dgm:prSet>
      <dgm:spPr/>
    </dgm:pt>
    <dgm:pt modelId="{2B9101F4-B5D1-4AB7-BC83-753D06A88415}" type="pres">
      <dgm:prSet presAssocID="{70FEEDF0-9ED0-4D7F-AB97-F24DEA096723}" presName="Parent1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49C4C8C0-A665-47B8-AD0B-A80BD66447C9}" type="pres">
      <dgm:prSet presAssocID="{902514D4-9367-48BD-AB98-415C361E8095}" presName="Accent2" presStyleCnt="0"/>
      <dgm:spPr/>
    </dgm:pt>
    <dgm:pt modelId="{12D2183B-C8C1-4ADD-8BFA-63A0024D79DB}" type="pres">
      <dgm:prSet presAssocID="{902514D4-9367-48BD-AB98-415C361E8095}" presName="Accent" presStyleLbl="node1" presStyleIdx="1" presStyleCnt="3"/>
      <dgm:spPr/>
    </dgm:pt>
    <dgm:pt modelId="{47FC99C1-6CDC-4E5F-82DC-8138B26E8725}" type="pres">
      <dgm:prSet presAssocID="{902514D4-9367-48BD-AB98-415C361E8095}" presName="Child2" presStyleLbl="revTx" presStyleIdx="2" presStyleCnt="6" custScaleX="150684" custScaleY="144247" custLinFactNeighborX="38577" custLinFactNeighborY="1315">
        <dgm:presLayoutVars>
          <dgm:chMax val="0"/>
          <dgm:chPref val="0"/>
          <dgm:bulletEnabled val="1"/>
        </dgm:presLayoutVars>
      </dgm:prSet>
      <dgm:spPr/>
    </dgm:pt>
    <dgm:pt modelId="{4E0AE086-AABF-4A0E-98D0-5626D79C154F}" type="pres">
      <dgm:prSet presAssocID="{902514D4-9367-48BD-AB98-415C361E8095}" presName="Parent2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C57F095C-D392-4DF1-8FBB-9D795D0570B7}" type="pres">
      <dgm:prSet presAssocID="{42DDB17B-32B6-4380-AEA0-A9CDCE0F4C58}" presName="Accent3" presStyleCnt="0"/>
      <dgm:spPr/>
    </dgm:pt>
    <dgm:pt modelId="{339FCDE6-ACB1-4FC6-B770-034DE4C59DA1}" type="pres">
      <dgm:prSet presAssocID="{42DDB17B-32B6-4380-AEA0-A9CDCE0F4C58}" presName="Accent" presStyleLbl="node1" presStyleIdx="2" presStyleCnt="3"/>
      <dgm:spPr/>
    </dgm:pt>
    <dgm:pt modelId="{4708EA16-D5C5-4EE2-8A83-5B988D03B274}" type="pres">
      <dgm:prSet presAssocID="{42DDB17B-32B6-4380-AEA0-A9CDCE0F4C58}" presName="Child3" presStyleLbl="revTx" presStyleIdx="4" presStyleCnt="6" custScaleX="152729" custLinFactNeighborX="16658" custLinFactNeighborY="-1691">
        <dgm:presLayoutVars>
          <dgm:chMax val="0"/>
          <dgm:chPref val="0"/>
          <dgm:bulletEnabled val="1"/>
        </dgm:presLayoutVars>
      </dgm:prSet>
      <dgm:spPr/>
    </dgm:pt>
    <dgm:pt modelId="{6AED50E6-1C35-4B77-9E90-501897F8F6D8}" type="pres">
      <dgm:prSet presAssocID="{42DDB17B-32B6-4380-AEA0-A9CDCE0F4C58}" presName="Parent3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32660712-ADE0-4302-B39C-B590262C1ADA}" type="presOf" srcId="{70FEEDF0-9ED0-4D7F-AB97-F24DEA096723}" destId="{2B9101F4-B5D1-4AB7-BC83-753D06A88415}" srcOrd="0" destOrd="0" presId="urn:microsoft.com/office/officeart/2009/layout/CircleArrowProcess"/>
    <dgm:cxn modelId="{0FF8D220-AD96-45FA-93A4-5079A0DE54B9}" type="presOf" srcId="{BCC44E0D-2E84-42AD-BFBC-B1DB0B59B688}" destId="{47FC99C1-6CDC-4E5F-82DC-8138B26E8725}" srcOrd="0" destOrd="0" presId="urn:microsoft.com/office/officeart/2009/layout/CircleArrowProcess"/>
    <dgm:cxn modelId="{14375E2C-D6C5-479B-8407-A7D83D76E72A}" srcId="{70FEEDF0-9ED0-4D7F-AB97-F24DEA096723}" destId="{2A852870-B74D-459C-8F84-EFB9808C8E9B}" srcOrd="1" destOrd="0" parTransId="{00FC1841-EBE5-4A0F-B55B-2B7C57776B9B}" sibTransId="{D9151988-DAC2-4D34-9322-F9B44F78873D}"/>
    <dgm:cxn modelId="{2034EF2E-F848-4128-945C-FDD41F295758}" type="presOf" srcId="{0E8F8A05-7FEA-4449-970F-94AD5455D0A3}" destId="{82171282-A646-4576-AB4C-5C8A06136ED3}" srcOrd="0" destOrd="4" presId="urn:microsoft.com/office/officeart/2009/layout/CircleArrowProcess"/>
    <dgm:cxn modelId="{3598F42E-8333-4D6C-8313-DF897DDB1BB8}" type="presOf" srcId="{9EFDE1E0-36B2-42FD-8BC1-DEC0FAC5CDC6}" destId="{0746AFD6-81AF-4A03-965B-E5FD2AC99902}" srcOrd="0" destOrd="0" presId="urn:microsoft.com/office/officeart/2009/layout/CircleArrowProcess"/>
    <dgm:cxn modelId="{6341B032-A701-438E-B351-DCF645B9D2DD}" type="presOf" srcId="{2A852870-B74D-459C-8F84-EFB9808C8E9B}" destId="{82171282-A646-4576-AB4C-5C8A06136ED3}" srcOrd="0" destOrd="1" presId="urn:microsoft.com/office/officeart/2009/layout/CircleArrowProcess"/>
    <dgm:cxn modelId="{EB938D64-1D14-4A6B-8985-B8FBFF010A98}" srcId="{902514D4-9367-48BD-AB98-415C361E8095}" destId="{5720BFA2-31D7-42F6-88A8-7BF68DA83CAD}" srcOrd="3" destOrd="0" parTransId="{FA9CEE3A-E7F6-4081-BD70-1D25EC8F26A0}" sibTransId="{661CBB32-0465-4A66-BEBD-78C478AFC23D}"/>
    <dgm:cxn modelId="{56454547-BA38-4167-8F3F-1CC314587820}" type="presOf" srcId="{81D6D67D-53AE-4820-9DCF-7693A7DC6D1A}" destId="{82171282-A646-4576-AB4C-5C8A06136ED3}" srcOrd="0" destOrd="3" presId="urn:microsoft.com/office/officeart/2009/layout/CircleArrowProcess"/>
    <dgm:cxn modelId="{E25AD94A-BD2E-48AE-BD3D-D5B593C9C717}" srcId="{70FEEDF0-9ED0-4D7F-AB97-F24DEA096723}" destId="{81D6D67D-53AE-4820-9DCF-7693A7DC6D1A}" srcOrd="3" destOrd="0" parTransId="{CA29A2F1-1A71-47E9-AEFC-A5A5A04F6C0D}" sibTransId="{39C9B511-59A4-4A52-AF3B-4FAD39BE998F}"/>
    <dgm:cxn modelId="{0240566B-928D-42F9-A765-C591809AAE33}" srcId="{902514D4-9367-48BD-AB98-415C361E8095}" destId="{32EDCF16-5AA6-464A-B649-4803504CAE86}" srcOrd="2" destOrd="0" parTransId="{A1499DA9-EC04-43E6-85A8-39036BA31592}" sibTransId="{E4012107-EDD2-401B-96BA-C98454E188FA}"/>
    <dgm:cxn modelId="{DFA7F54C-9275-4C8F-9D3F-C5B4ECA38ADF}" type="presOf" srcId="{8DC3B0AC-5266-485C-BEE0-5EA316ED6351}" destId="{4708EA16-D5C5-4EE2-8A83-5B988D03B274}" srcOrd="0" destOrd="0" presId="urn:microsoft.com/office/officeart/2009/layout/CircleArrowProcess"/>
    <dgm:cxn modelId="{664DFF4C-E1B0-4AE3-9A2D-2413214F1402}" srcId="{902514D4-9367-48BD-AB98-415C361E8095}" destId="{BCC44E0D-2E84-42AD-BFBC-B1DB0B59B688}" srcOrd="0" destOrd="0" parTransId="{7E0E6D07-FB18-4817-BC96-566987AEC0E5}" sibTransId="{B6560097-BCA9-4F02-8ED2-12737AEC23F1}"/>
    <dgm:cxn modelId="{51DFBB71-EDAA-421B-8A85-F713C4AC6B25}" type="presOf" srcId="{AD13CCF9-E354-4373-B687-C856736F1065}" destId="{47FC99C1-6CDC-4E5F-82DC-8138B26E8725}" srcOrd="0" destOrd="1" presId="urn:microsoft.com/office/officeart/2009/layout/CircleArrowProcess"/>
    <dgm:cxn modelId="{A2A25553-C3DC-4609-9AD8-CF8717C6C469}" type="presOf" srcId="{5720BFA2-31D7-42F6-88A8-7BF68DA83CAD}" destId="{47FC99C1-6CDC-4E5F-82DC-8138B26E8725}" srcOrd="0" destOrd="3" presId="urn:microsoft.com/office/officeart/2009/layout/CircleArrowProcess"/>
    <dgm:cxn modelId="{2B730354-4587-40CA-9B5F-60CB002F3912}" srcId="{42DDB17B-32B6-4380-AEA0-A9CDCE0F4C58}" destId="{DF1BB1E6-829C-4481-B59B-0F26F8C42A23}" srcOrd="3" destOrd="0" parTransId="{57D8CD6F-F3DA-4A01-ADF1-C91F13BDC469}" sibTransId="{F4D5A1C8-BEDA-4A62-9CAF-6821194888D7}"/>
    <dgm:cxn modelId="{26755254-41E9-4B8D-9575-AED9C008015C}" srcId="{9EFDE1E0-36B2-42FD-8BC1-DEC0FAC5CDC6}" destId="{70FEEDF0-9ED0-4D7F-AB97-F24DEA096723}" srcOrd="0" destOrd="0" parTransId="{6A0DD80F-58E3-4F5A-8C14-0C7F080FC469}" sibTransId="{5AEE57B6-452E-4D6B-9FEC-128B713CC6B5}"/>
    <dgm:cxn modelId="{7D04B474-3970-4AB8-A02B-82F318B394AC}" type="presOf" srcId="{32EDCF16-5AA6-464A-B649-4803504CAE86}" destId="{47FC99C1-6CDC-4E5F-82DC-8138B26E8725}" srcOrd="0" destOrd="2" presId="urn:microsoft.com/office/officeart/2009/layout/CircleArrowProcess"/>
    <dgm:cxn modelId="{890FBA78-5EF3-4C28-BC86-4A0759C95FC0}" srcId="{70FEEDF0-9ED0-4D7F-AB97-F24DEA096723}" destId="{D53DD227-766D-43B3-A751-1505FA50C5F4}" srcOrd="2" destOrd="0" parTransId="{E623D543-356A-4732-BB5F-42D95297CE0E}" sibTransId="{3FBA5A59-8A6C-4F82-94BC-0745FE6AFA23}"/>
    <dgm:cxn modelId="{F7F9A189-A236-4D3C-9542-F81695B91B82}" type="presOf" srcId="{42DDB17B-32B6-4380-AEA0-A9CDCE0F4C58}" destId="{6AED50E6-1C35-4B77-9E90-501897F8F6D8}" srcOrd="0" destOrd="0" presId="urn:microsoft.com/office/officeart/2009/layout/CircleArrowProcess"/>
    <dgm:cxn modelId="{EC73D28B-E1B0-4A21-84D6-9486C56E714D}" srcId="{9EFDE1E0-36B2-42FD-8BC1-DEC0FAC5CDC6}" destId="{902514D4-9367-48BD-AB98-415C361E8095}" srcOrd="1" destOrd="0" parTransId="{8583B2DE-149D-4FA0-B8A4-627F65C95D74}" sibTransId="{E602F495-06AD-4078-A149-C6C8558402F7}"/>
    <dgm:cxn modelId="{103B6B91-8CC9-4D40-B800-3DD59F11CB88}" srcId="{9EFDE1E0-36B2-42FD-8BC1-DEC0FAC5CDC6}" destId="{42DDB17B-32B6-4380-AEA0-A9CDCE0F4C58}" srcOrd="2" destOrd="0" parTransId="{0542F929-D3C4-4E9C-A3C8-6EF7FF18FFBD}" sibTransId="{B503D57E-B88B-42C1-9990-439FB88B1A35}"/>
    <dgm:cxn modelId="{8D940798-709B-4A74-8A87-9F7D42E3E7F3}" srcId="{70FEEDF0-9ED0-4D7F-AB97-F24DEA096723}" destId="{0E8F8A05-7FEA-4449-970F-94AD5455D0A3}" srcOrd="4" destOrd="0" parTransId="{921A6C7B-B6C1-4432-8694-73563B6AEEF5}" sibTransId="{50908883-63C4-4656-A944-523E1C3D333F}"/>
    <dgm:cxn modelId="{46DEC5A1-E45E-4A05-B2F1-44E2F2A33050}" type="presOf" srcId="{7B4759E5-D090-4169-B095-7F93192E3AD7}" destId="{4708EA16-D5C5-4EE2-8A83-5B988D03B274}" srcOrd="0" destOrd="2" presId="urn:microsoft.com/office/officeart/2009/layout/CircleArrowProcess"/>
    <dgm:cxn modelId="{E15A37A3-8AA5-4754-A064-EBADEB9292A0}" type="presOf" srcId="{12A28CF0-4E84-404B-BD05-C93E11DD70AF}" destId="{4708EA16-D5C5-4EE2-8A83-5B988D03B274}" srcOrd="0" destOrd="1" presId="urn:microsoft.com/office/officeart/2009/layout/CircleArrowProcess"/>
    <dgm:cxn modelId="{EE2D7EB0-2491-4620-9484-128EFCB0CCFB}" srcId="{70FEEDF0-9ED0-4D7F-AB97-F24DEA096723}" destId="{3983B1D4-E9F3-40E6-BD23-7E703B845062}" srcOrd="0" destOrd="0" parTransId="{4F492F41-738A-495A-BD66-62C92425C206}" sibTransId="{C87237CF-A497-41CE-A1FA-5B148B026A29}"/>
    <dgm:cxn modelId="{6702A1C4-DCFC-45A1-B0D7-DBB20C7B623E}" type="presOf" srcId="{D53DD227-766D-43B3-A751-1505FA50C5F4}" destId="{82171282-A646-4576-AB4C-5C8A06136ED3}" srcOrd="0" destOrd="2" presId="urn:microsoft.com/office/officeart/2009/layout/CircleArrowProcess"/>
    <dgm:cxn modelId="{EDDAC9D5-C3EF-4E7B-B964-9C3CAD533FE4}" srcId="{902514D4-9367-48BD-AB98-415C361E8095}" destId="{AD13CCF9-E354-4373-B687-C856736F1065}" srcOrd="1" destOrd="0" parTransId="{59230521-6941-404E-AB39-FD1E0D3BFD4D}" sibTransId="{B99B1752-3797-4E89-9B32-F8A8B0A94AC1}"/>
    <dgm:cxn modelId="{F816A2DD-C6CD-460B-9808-31C8336CFAA0}" type="presOf" srcId="{902514D4-9367-48BD-AB98-415C361E8095}" destId="{4E0AE086-AABF-4A0E-98D0-5626D79C154F}" srcOrd="0" destOrd="0" presId="urn:microsoft.com/office/officeart/2009/layout/CircleArrowProcess"/>
    <dgm:cxn modelId="{17DA85E4-B382-40F8-84CB-28736A7D9BA9}" type="presOf" srcId="{3983B1D4-E9F3-40E6-BD23-7E703B845062}" destId="{82171282-A646-4576-AB4C-5C8A06136ED3}" srcOrd="0" destOrd="0" presId="urn:microsoft.com/office/officeart/2009/layout/CircleArrowProcess"/>
    <dgm:cxn modelId="{8CEF87E4-4159-499F-BEFD-0ED5C9C21682}" srcId="{42DDB17B-32B6-4380-AEA0-A9CDCE0F4C58}" destId="{7B4759E5-D090-4169-B095-7F93192E3AD7}" srcOrd="2" destOrd="0" parTransId="{DAE1DC3E-CC13-48D5-A225-19A62ED36208}" sibTransId="{4995E391-0564-443E-81BB-2C903CC1624C}"/>
    <dgm:cxn modelId="{D9AB0AE6-F18B-4A70-BFB4-908F5D928CC4}" srcId="{42DDB17B-32B6-4380-AEA0-A9CDCE0F4C58}" destId="{8DC3B0AC-5266-485C-BEE0-5EA316ED6351}" srcOrd="0" destOrd="0" parTransId="{4AF62E0A-68C0-4E36-A271-5E981705ABD4}" sibTransId="{09B5E930-7BFA-4193-A015-8BA2F8D85EED}"/>
    <dgm:cxn modelId="{297128EE-1E8D-4F19-99A9-24D20B8B8DEE}" srcId="{42DDB17B-32B6-4380-AEA0-A9CDCE0F4C58}" destId="{12A28CF0-4E84-404B-BD05-C93E11DD70AF}" srcOrd="1" destOrd="0" parTransId="{A8D02A92-D95A-43FA-89EC-C2659BCB74B4}" sibTransId="{8CF69FEC-4148-4199-8D68-EFD55841612F}"/>
    <dgm:cxn modelId="{3646A2F4-047E-436E-92CC-8E496AB721F4}" type="presOf" srcId="{DF1BB1E6-829C-4481-B59B-0F26F8C42A23}" destId="{4708EA16-D5C5-4EE2-8A83-5B988D03B274}" srcOrd="0" destOrd="3" presId="urn:microsoft.com/office/officeart/2009/layout/CircleArrowProcess"/>
    <dgm:cxn modelId="{6993288F-4E35-44AE-81E0-F12ADD24C1C4}" type="presParOf" srcId="{0746AFD6-81AF-4A03-965B-E5FD2AC99902}" destId="{B8A5ADE6-C095-47F2-9BD8-3724EF926095}" srcOrd="0" destOrd="0" presId="urn:microsoft.com/office/officeart/2009/layout/CircleArrowProcess"/>
    <dgm:cxn modelId="{4DE58A6C-CC30-42D7-A5A6-CE3791DB4E40}" type="presParOf" srcId="{B8A5ADE6-C095-47F2-9BD8-3724EF926095}" destId="{8BB83C97-51F0-45C6-863A-E48679F22BC5}" srcOrd="0" destOrd="0" presId="urn:microsoft.com/office/officeart/2009/layout/CircleArrowProcess"/>
    <dgm:cxn modelId="{D26D7B35-5D49-481E-846A-106DAC01E476}" type="presParOf" srcId="{0746AFD6-81AF-4A03-965B-E5FD2AC99902}" destId="{82171282-A646-4576-AB4C-5C8A06136ED3}" srcOrd="1" destOrd="0" presId="urn:microsoft.com/office/officeart/2009/layout/CircleArrowProcess"/>
    <dgm:cxn modelId="{EAC63543-B5DE-42FE-89B2-EB992AB11EF1}" type="presParOf" srcId="{0746AFD6-81AF-4A03-965B-E5FD2AC99902}" destId="{2B9101F4-B5D1-4AB7-BC83-753D06A88415}" srcOrd="2" destOrd="0" presId="urn:microsoft.com/office/officeart/2009/layout/CircleArrowProcess"/>
    <dgm:cxn modelId="{00DA8DAC-1C0B-42E8-9A17-2FAC4FBE0C0B}" type="presParOf" srcId="{0746AFD6-81AF-4A03-965B-E5FD2AC99902}" destId="{49C4C8C0-A665-47B8-AD0B-A80BD66447C9}" srcOrd="3" destOrd="0" presId="urn:microsoft.com/office/officeart/2009/layout/CircleArrowProcess"/>
    <dgm:cxn modelId="{ED81196F-E635-4333-BD80-AC5B87DDE288}" type="presParOf" srcId="{49C4C8C0-A665-47B8-AD0B-A80BD66447C9}" destId="{12D2183B-C8C1-4ADD-8BFA-63A0024D79DB}" srcOrd="0" destOrd="0" presId="urn:microsoft.com/office/officeart/2009/layout/CircleArrowProcess"/>
    <dgm:cxn modelId="{9120B0CE-8CB7-4AE4-9F77-650D6137775B}" type="presParOf" srcId="{0746AFD6-81AF-4A03-965B-E5FD2AC99902}" destId="{47FC99C1-6CDC-4E5F-82DC-8138B26E8725}" srcOrd="4" destOrd="0" presId="urn:microsoft.com/office/officeart/2009/layout/CircleArrowProcess"/>
    <dgm:cxn modelId="{B5925FBE-78AD-49A8-B4ED-DECC273BC0EA}" type="presParOf" srcId="{0746AFD6-81AF-4A03-965B-E5FD2AC99902}" destId="{4E0AE086-AABF-4A0E-98D0-5626D79C154F}" srcOrd="5" destOrd="0" presId="urn:microsoft.com/office/officeart/2009/layout/CircleArrowProcess"/>
    <dgm:cxn modelId="{D16DBC83-D309-421B-AC03-84221BF712BC}" type="presParOf" srcId="{0746AFD6-81AF-4A03-965B-E5FD2AC99902}" destId="{C57F095C-D392-4DF1-8FBB-9D795D0570B7}" srcOrd="6" destOrd="0" presId="urn:microsoft.com/office/officeart/2009/layout/CircleArrowProcess"/>
    <dgm:cxn modelId="{4AAEDC52-7A16-4ED6-AF80-5589217C5EDD}" type="presParOf" srcId="{C57F095C-D392-4DF1-8FBB-9D795D0570B7}" destId="{339FCDE6-ACB1-4FC6-B770-034DE4C59DA1}" srcOrd="0" destOrd="0" presId="urn:microsoft.com/office/officeart/2009/layout/CircleArrowProcess"/>
    <dgm:cxn modelId="{8171071D-73F5-460C-BA6D-D01880A7FCA4}" type="presParOf" srcId="{0746AFD6-81AF-4A03-965B-E5FD2AC99902}" destId="{4708EA16-D5C5-4EE2-8A83-5B988D03B274}" srcOrd="7" destOrd="0" presId="urn:microsoft.com/office/officeart/2009/layout/CircleArrowProcess"/>
    <dgm:cxn modelId="{CB9E0D9F-73BA-40A5-BEC5-070780A0209C}" type="presParOf" srcId="{0746AFD6-81AF-4A03-965B-E5FD2AC99902}" destId="{6AED50E6-1C35-4B77-9E90-501897F8F6D8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83C97-51F0-45C6-863A-E48679F22BC5}">
      <dsp:nvSpPr>
        <dsp:cNvPr id="0" name=""/>
        <dsp:cNvSpPr/>
      </dsp:nvSpPr>
      <dsp:spPr>
        <a:xfrm>
          <a:off x="1353457" y="0"/>
          <a:ext cx="2803597" cy="280402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171282-A646-4576-AB4C-5C8A06136ED3}">
      <dsp:nvSpPr>
        <dsp:cNvPr id="0" name=""/>
        <dsp:cNvSpPr/>
      </dsp:nvSpPr>
      <dsp:spPr>
        <a:xfrm>
          <a:off x="4191644" y="638073"/>
          <a:ext cx="2489796" cy="1466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Solicitation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Unique Selling Propositions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Creating Urgency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Objection Handling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4191644" y="638073"/>
        <a:ext cx="2489796" cy="1466977"/>
      </dsp:txXfrm>
    </dsp:sp>
    <dsp:sp modelId="{2B9101F4-B5D1-4AB7-BC83-753D06A88415}">
      <dsp:nvSpPr>
        <dsp:cNvPr id="0" name=""/>
        <dsp:cNvSpPr/>
      </dsp:nvSpPr>
      <dsp:spPr>
        <a:xfrm>
          <a:off x="1973144" y="1012337"/>
          <a:ext cx="1557905" cy="77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Learn to List</a:t>
          </a:r>
        </a:p>
      </dsp:txBody>
      <dsp:txXfrm>
        <a:off x="1973144" y="1012337"/>
        <a:ext cx="1557905" cy="778766"/>
      </dsp:txXfrm>
    </dsp:sp>
    <dsp:sp modelId="{12D2183B-C8C1-4ADD-8BFA-63A0024D79DB}">
      <dsp:nvSpPr>
        <dsp:cNvPr id="0" name=""/>
        <dsp:cNvSpPr/>
      </dsp:nvSpPr>
      <dsp:spPr>
        <a:xfrm>
          <a:off x="574767" y="1611119"/>
          <a:ext cx="2803597" cy="280402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3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FC99C1-6CDC-4E5F-82DC-8138B26E8725}">
      <dsp:nvSpPr>
        <dsp:cNvPr id="0" name=""/>
        <dsp:cNvSpPr/>
      </dsp:nvSpPr>
      <dsp:spPr>
        <a:xfrm>
          <a:off x="3600998" y="2222849"/>
          <a:ext cx="2534743" cy="1618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Social Media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Telephone/Door knock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Bold Leads other services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Farming niche’ or neighborhood</a:t>
          </a:r>
        </a:p>
      </dsp:txBody>
      <dsp:txXfrm>
        <a:off x="3600998" y="2222849"/>
        <a:ext cx="2534743" cy="1618224"/>
      </dsp:txXfrm>
    </dsp:sp>
    <dsp:sp modelId="{4E0AE086-AABF-4A0E-98D0-5626D79C154F}">
      <dsp:nvSpPr>
        <dsp:cNvPr id="0" name=""/>
        <dsp:cNvSpPr/>
      </dsp:nvSpPr>
      <dsp:spPr>
        <a:xfrm>
          <a:off x="1197613" y="2632777"/>
          <a:ext cx="1557905" cy="77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Meet New People</a:t>
          </a:r>
        </a:p>
      </dsp:txBody>
      <dsp:txXfrm>
        <a:off x="1197613" y="2632777"/>
        <a:ext cx="1557905" cy="778766"/>
      </dsp:txXfrm>
    </dsp:sp>
    <dsp:sp modelId="{339FCDE6-ACB1-4FC6-B770-034DE4C59DA1}">
      <dsp:nvSpPr>
        <dsp:cNvPr id="0" name=""/>
        <dsp:cNvSpPr/>
      </dsp:nvSpPr>
      <dsp:spPr>
        <a:xfrm>
          <a:off x="1552999" y="3415038"/>
          <a:ext cx="2408724" cy="240968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4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8EA16-D5C5-4EE2-8A83-5B988D03B274}">
      <dsp:nvSpPr>
        <dsp:cNvPr id="0" name=""/>
        <dsp:cNvSpPr/>
      </dsp:nvSpPr>
      <dsp:spPr>
        <a:xfrm>
          <a:off x="3994302" y="4057174"/>
          <a:ext cx="2569143" cy="1121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Bullet Proof Listing Presentation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 Digital Marketing Strategy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Customer Relationship Management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Closing Techniques</a:t>
          </a:r>
        </a:p>
      </dsp:txBody>
      <dsp:txXfrm>
        <a:off x="3994302" y="4057174"/>
        <a:ext cx="2569143" cy="1121842"/>
      </dsp:txXfrm>
    </dsp:sp>
    <dsp:sp modelId="{6AED50E6-1C35-4B77-9E90-501897F8F6D8}">
      <dsp:nvSpPr>
        <dsp:cNvPr id="0" name=""/>
        <dsp:cNvSpPr/>
      </dsp:nvSpPr>
      <dsp:spPr>
        <a:xfrm>
          <a:off x="1976829" y="4255546"/>
          <a:ext cx="1557905" cy="77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Present &amp; Follow Up</a:t>
          </a:r>
        </a:p>
      </dsp:txBody>
      <dsp:txXfrm>
        <a:off x="1976829" y="4255546"/>
        <a:ext cx="1557905" cy="7787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4022F-47B7-4079-9EA4-B2840C1C4EC8}">
      <dsp:nvSpPr>
        <dsp:cNvPr id="0" name=""/>
        <dsp:cNvSpPr/>
      </dsp:nvSpPr>
      <dsp:spPr>
        <a:xfrm>
          <a:off x="3607897" y="2131507"/>
          <a:ext cx="2709238" cy="2343600"/>
        </a:xfrm>
        <a:prstGeom prst="hexagon">
          <a:avLst>
            <a:gd name="adj" fmla="val 28570"/>
            <a:gd name="vf" fmla="val 115470"/>
          </a:avLst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4056856" y="2519874"/>
        <a:ext cx="1811320" cy="1566866"/>
      </dsp:txXfrm>
    </dsp:sp>
    <dsp:sp modelId="{991269B6-33E8-41FD-AFAD-8FB0490ED0B6}">
      <dsp:nvSpPr>
        <dsp:cNvPr id="0" name=""/>
        <dsp:cNvSpPr/>
      </dsp:nvSpPr>
      <dsp:spPr>
        <a:xfrm>
          <a:off x="5304401" y="1010252"/>
          <a:ext cx="1022187" cy="8807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16B50-B5DC-4918-AE5E-8F8D491C9519}">
      <dsp:nvSpPr>
        <dsp:cNvPr id="0" name=""/>
        <dsp:cNvSpPr/>
      </dsp:nvSpPr>
      <dsp:spPr>
        <a:xfrm>
          <a:off x="3857457" y="0"/>
          <a:ext cx="2220201" cy="192073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R.O.I.</a:t>
          </a:r>
        </a:p>
      </dsp:txBody>
      <dsp:txXfrm>
        <a:off x="4225392" y="318307"/>
        <a:ext cx="1484331" cy="1284121"/>
      </dsp:txXfrm>
    </dsp:sp>
    <dsp:sp modelId="{CF299B4F-0FFA-4361-9C3B-DB322147EE59}">
      <dsp:nvSpPr>
        <dsp:cNvPr id="0" name=""/>
        <dsp:cNvSpPr/>
      </dsp:nvSpPr>
      <dsp:spPr>
        <a:xfrm>
          <a:off x="6497373" y="2656785"/>
          <a:ext cx="1022187" cy="8807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05168-8EEC-4B43-80CA-6E89E43AE2F1}">
      <dsp:nvSpPr>
        <dsp:cNvPr id="0" name=""/>
        <dsp:cNvSpPr/>
      </dsp:nvSpPr>
      <dsp:spPr>
        <a:xfrm>
          <a:off x="5893640" y="1181380"/>
          <a:ext cx="2220201" cy="192073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Credibility</a:t>
          </a:r>
        </a:p>
      </dsp:txBody>
      <dsp:txXfrm>
        <a:off x="6261575" y="1499687"/>
        <a:ext cx="1484331" cy="1284121"/>
      </dsp:txXfrm>
    </dsp:sp>
    <dsp:sp modelId="{77FCCA0D-B99F-4341-8EFF-A232B5EEA306}">
      <dsp:nvSpPr>
        <dsp:cNvPr id="0" name=""/>
        <dsp:cNvSpPr/>
      </dsp:nvSpPr>
      <dsp:spPr>
        <a:xfrm>
          <a:off x="5668658" y="4515412"/>
          <a:ext cx="1022187" cy="8807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D6F50-AB3E-42CD-B4A2-12AD045F831D}">
      <dsp:nvSpPr>
        <dsp:cNvPr id="0" name=""/>
        <dsp:cNvSpPr/>
      </dsp:nvSpPr>
      <dsp:spPr>
        <a:xfrm>
          <a:off x="5893640" y="3518589"/>
          <a:ext cx="2220201" cy="192073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Signage</a:t>
          </a:r>
        </a:p>
      </dsp:txBody>
      <dsp:txXfrm>
        <a:off x="6261575" y="3836896"/>
        <a:ext cx="1484331" cy="1284121"/>
      </dsp:txXfrm>
    </dsp:sp>
    <dsp:sp modelId="{2D85A14A-70CD-4B1D-96F1-CD5D337E1725}">
      <dsp:nvSpPr>
        <dsp:cNvPr id="0" name=""/>
        <dsp:cNvSpPr/>
      </dsp:nvSpPr>
      <dsp:spPr>
        <a:xfrm>
          <a:off x="3612939" y="4708344"/>
          <a:ext cx="1022187" cy="8807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D8B33D-0CBB-4AB1-8EAB-E775F80B50FA}">
      <dsp:nvSpPr>
        <dsp:cNvPr id="0" name=""/>
        <dsp:cNvSpPr/>
      </dsp:nvSpPr>
      <dsp:spPr>
        <a:xfrm>
          <a:off x="3857457" y="4686540"/>
          <a:ext cx="2220201" cy="192073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Syndication</a:t>
          </a:r>
        </a:p>
      </dsp:txBody>
      <dsp:txXfrm>
        <a:off x="4225392" y="5004847"/>
        <a:ext cx="1484331" cy="1284121"/>
      </dsp:txXfrm>
    </dsp:sp>
    <dsp:sp modelId="{E09A0942-567F-4B52-8A90-89255AD87FD8}">
      <dsp:nvSpPr>
        <dsp:cNvPr id="0" name=""/>
        <dsp:cNvSpPr/>
      </dsp:nvSpPr>
      <dsp:spPr>
        <a:xfrm>
          <a:off x="2400430" y="3062472"/>
          <a:ext cx="1022187" cy="880749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B8BB2-A9B1-4BE7-ACE2-1AB13F845C54}">
      <dsp:nvSpPr>
        <dsp:cNvPr id="0" name=""/>
        <dsp:cNvSpPr/>
      </dsp:nvSpPr>
      <dsp:spPr>
        <a:xfrm>
          <a:off x="1811822" y="3505159"/>
          <a:ext cx="2220201" cy="192073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Multi-Transaction</a:t>
          </a:r>
        </a:p>
      </dsp:txBody>
      <dsp:txXfrm>
        <a:off x="2179757" y="3823466"/>
        <a:ext cx="1484331" cy="1284121"/>
      </dsp:txXfrm>
    </dsp:sp>
    <dsp:sp modelId="{CBCD0D20-CE9B-4022-834F-553B52BF988E}">
      <dsp:nvSpPr>
        <dsp:cNvPr id="0" name=""/>
        <dsp:cNvSpPr/>
      </dsp:nvSpPr>
      <dsp:spPr>
        <a:xfrm>
          <a:off x="1859667" y="1146834"/>
          <a:ext cx="2220201" cy="1920735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Buyers</a:t>
          </a:r>
        </a:p>
      </dsp:txBody>
      <dsp:txXfrm>
        <a:off x="2227602" y="1465141"/>
        <a:ext cx="1484331" cy="12841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8336B-88A1-477E-922C-A76306492DC3}">
      <dsp:nvSpPr>
        <dsp:cNvPr id="0" name=""/>
        <dsp:cNvSpPr/>
      </dsp:nvSpPr>
      <dsp:spPr>
        <a:xfrm>
          <a:off x="2999609" y="3219705"/>
          <a:ext cx="2195210" cy="2195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Seller</a:t>
          </a:r>
        </a:p>
      </dsp:txBody>
      <dsp:txXfrm>
        <a:off x="3321090" y="3541186"/>
        <a:ext cx="1552248" cy="1552248"/>
      </dsp:txXfrm>
    </dsp:sp>
    <dsp:sp modelId="{55B35BA2-8557-4A6C-87DA-9A2EC73B593D}">
      <dsp:nvSpPr>
        <dsp:cNvPr id="0" name=""/>
        <dsp:cNvSpPr/>
      </dsp:nvSpPr>
      <dsp:spPr>
        <a:xfrm rot="10800000">
          <a:off x="769151" y="4004493"/>
          <a:ext cx="2107782" cy="62563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F086E-3D8E-450D-93DA-934FDFE1234D}">
      <dsp:nvSpPr>
        <dsp:cNvPr id="0" name=""/>
        <dsp:cNvSpPr/>
      </dsp:nvSpPr>
      <dsp:spPr>
        <a:xfrm>
          <a:off x="827" y="3702651"/>
          <a:ext cx="1536647" cy="1229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Call</a:t>
          </a:r>
        </a:p>
      </dsp:txBody>
      <dsp:txXfrm>
        <a:off x="36832" y="3738656"/>
        <a:ext cx="1464637" cy="1157308"/>
      </dsp:txXfrm>
    </dsp:sp>
    <dsp:sp modelId="{B5D17F98-FCCF-4F91-B157-42337E818080}">
      <dsp:nvSpPr>
        <dsp:cNvPr id="0" name=""/>
        <dsp:cNvSpPr/>
      </dsp:nvSpPr>
      <dsp:spPr>
        <a:xfrm rot="12960000">
          <a:off x="1203479" y="2667768"/>
          <a:ext cx="2107782" cy="62563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B4A5B-3033-49CB-A217-CA69EE6C3481}">
      <dsp:nvSpPr>
        <dsp:cNvPr id="0" name=""/>
        <dsp:cNvSpPr/>
      </dsp:nvSpPr>
      <dsp:spPr>
        <a:xfrm>
          <a:off x="636431" y="1746465"/>
          <a:ext cx="1536647" cy="1229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Mail</a:t>
          </a:r>
        </a:p>
      </dsp:txBody>
      <dsp:txXfrm>
        <a:off x="672436" y="1782470"/>
        <a:ext cx="1464637" cy="1157308"/>
      </dsp:txXfrm>
    </dsp:sp>
    <dsp:sp modelId="{40656163-B60F-4B3C-97B6-42515C639668}">
      <dsp:nvSpPr>
        <dsp:cNvPr id="0" name=""/>
        <dsp:cNvSpPr/>
      </dsp:nvSpPr>
      <dsp:spPr>
        <a:xfrm rot="15120000">
          <a:off x="2340565" y="1841627"/>
          <a:ext cx="2107782" cy="62563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41C35-415D-4635-BC67-B9B440DE1D5D}">
      <dsp:nvSpPr>
        <dsp:cNvPr id="0" name=""/>
        <dsp:cNvSpPr/>
      </dsp:nvSpPr>
      <dsp:spPr>
        <a:xfrm>
          <a:off x="2300463" y="537475"/>
          <a:ext cx="1536647" cy="1229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Email</a:t>
          </a:r>
        </a:p>
      </dsp:txBody>
      <dsp:txXfrm>
        <a:off x="2336468" y="573480"/>
        <a:ext cx="1464637" cy="1157308"/>
      </dsp:txXfrm>
    </dsp:sp>
    <dsp:sp modelId="{2C7071BE-70CA-482A-AACC-6078F133A269}">
      <dsp:nvSpPr>
        <dsp:cNvPr id="0" name=""/>
        <dsp:cNvSpPr/>
      </dsp:nvSpPr>
      <dsp:spPr>
        <a:xfrm rot="17280000">
          <a:off x="3746081" y="1841627"/>
          <a:ext cx="2107782" cy="62563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B0A77-D9A7-4AE2-906D-F1B5C2669818}">
      <dsp:nvSpPr>
        <dsp:cNvPr id="0" name=""/>
        <dsp:cNvSpPr/>
      </dsp:nvSpPr>
      <dsp:spPr>
        <a:xfrm>
          <a:off x="4357319" y="537475"/>
          <a:ext cx="1536647" cy="1229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Social Media</a:t>
          </a:r>
        </a:p>
      </dsp:txBody>
      <dsp:txXfrm>
        <a:off x="4393324" y="573480"/>
        <a:ext cx="1464637" cy="1157308"/>
      </dsp:txXfrm>
    </dsp:sp>
    <dsp:sp modelId="{E3336934-FF4F-4AB2-B74E-692C7CD9A8AA}">
      <dsp:nvSpPr>
        <dsp:cNvPr id="0" name=""/>
        <dsp:cNvSpPr/>
      </dsp:nvSpPr>
      <dsp:spPr>
        <a:xfrm rot="19440000">
          <a:off x="4883167" y="2667768"/>
          <a:ext cx="2107782" cy="62563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5A27B-B09D-47C0-80D0-859DE4933077}">
      <dsp:nvSpPr>
        <dsp:cNvPr id="0" name=""/>
        <dsp:cNvSpPr/>
      </dsp:nvSpPr>
      <dsp:spPr>
        <a:xfrm>
          <a:off x="6021350" y="1746465"/>
          <a:ext cx="1536647" cy="1229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Text</a:t>
          </a:r>
        </a:p>
      </dsp:txBody>
      <dsp:txXfrm>
        <a:off x="6057355" y="1782470"/>
        <a:ext cx="1464637" cy="1157308"/>
      </dsp:txXfrm>
    </dsp:sp>
    <dsp:sp modelId="{1E83B105-DE19-4F3F-BA26-C41C773326DA}">
      <dsp:nvSpPr>
        <dsp:cNvPr id="0" name=""/>
        <dsp:cNvSpPr/>
      </dsp:nvSpPr>
      <dsp:spPr>
        <a:xfrm>
          <a:off x="5317495" y="4004493"/>
          <a:ext cx="2107782" cy="625635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5D09C-3F62-4D18-9477-1A4425543214}">
      <dsp:nvSpPr>
        <dsp:cNvPr id="0" name=""/>
        <dsp:cNvSpPr/>
      </dsp:nvSpPr>
      <dsp:spPr>
        <a:xfrm>
          <a:off x="6656954" y="3702651"/>
          <a:ext cx="1536647" cy="1229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Stop By</a:t>
          </a:r>
        </a:p>
      </dsp:txBody>
      <dsp:txXfrm>
        <a:off x="6692959" y="3738656"/>
        <a:ext cx="1464637" cy="11573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83C97-51F0-45C6-863A-E48679F22BC5}">
      <dsp:nvSpPr>
        <dsp:cNvPr id="0" name=""/>
        <dsp:cNvSpPr/>
      </dsp:nvSpPr>
      <dsp:spPr>
        <a:xfrm>
          <a:off x="1353457" y="0"/>
          <a:ext cx="2803597" cy="280402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2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171282-A646-4576-AB4C-5C8A06136ED3}">
      <dsp:nvSpPr>
        <dsp:cNvPr id="0" name=""/>
        <dsp:cNvSpPr/>
      </dsp:nvSpPr>
      <dsp:spPr>
        <a:xfrm>
          <a:off x="4191644" y="638073"/>
          <a:ext cx="2489796" cy="1466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Solicitation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Unique Selling Propositions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Creating Urgency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Objection Handling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4191644" y="638073"/>
        <a:ext cx="2489796" cy="1466977"/>
      </dsp:txXfrm>
    </dsp:sp>
    <dsp:sp modelId="{2B9101F4-B5D1-4AB7-BC83-753D06A88415}">
      <dsp:nvSpPr>
        <dsp:cNvPr id="0" name=""/>
        <dsp:cNvSpPr/>
      </dsp:nvSpPr>
      <dsp:spPr>
        <a:xfrm>
          <a:off x="1973144" y="1012337"/>
          <a:ext cx="1557905" cy="77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Learn to List</a:t>
          </a:r>
        </a:p>
      </dsp:txBody>
      <dsp:txXfrm>
        <a:off x="1973144" y="1012337"/>
        <a:ext cx="1557905" cy="778766"/>
      </dsp:txXfrm>
    </dsp:sp>
    <dsp:sp modelId="{12D2183B-C8C1-4ADD-8BFA-63A0024D79DB}">
      <dsp:nvSpPr>
        <dsp:cNvPr id="0" name=""/>
        <dsp:cNvSpPr/>
      </dsp:nvSpPr>
      <dsp:spPr>
        <a:xfrm>
          <a:off x="574767" y="1611119"/>
          <a:ext cx="2803597" cy="280402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3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FC99C1-6CDC-4E5F-82DC-8138B26E8725}">
      <dsp:nvSpPr>
        <dsp:cNvPr id="0" name=""/>
        <dsp:cNvSpPr/>
      </dsp:nvSpPr>
      <dsp:spPr>
        <a:xfrm>
          <a:off x="3600998" y="2222849"/>
          <a:ext cx="2534743" cy="1618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Social Media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Telephone/Door knock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Bold Leads other services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Farming niche’ or neighborhood</a:t>
          </a:r>
        </a:p>
      </dsp:txBody>
      <dsp:txXfrm>
        <a:off x="3600998" y="2222849"/>
        <a:ext cx="2534743" cy="1618224"/>
      </dsp:txXfrm>
    </dsp:sp>
    <dsp:sp modelId="{4E0AE086-AABF-4A0E-98D0-5626D79C154F}">
      <dsp:nvSpPr>
        <dsp:cNvPr id="0" name=""/>
        <dsp:cNvSpPr/>
      </dsp:nvSpPr>
      <dsp:spPr>
        <a:xfrm>
          <a:off x="1197613" y="2632777"/>
          <a:ext cx="1557905" cy="77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Meet New People</a:t>
          </a:r>
        </a:p>
      </dsp:txBody>
      <dsp:txXfrm>
        <a:off x="1197613" y="2632777"/>
        <a:ext cx="1557905" cy="778766"/>
      </dsp:txXfrm>
    </dsp:sp>
    <dsp:sp modelId="{339FCDE6-ACB1-4FC6-B770-034DE4C59DA1}">
      <dsp:nvSpPr>
        <dsp:cNvPr id="0" name=""/>
        <dsp:cNvSpPr/>
      </dsp:nvSpPr>
      <dsp:spPr>
        <a:xfrm>
          <a:off x="1552999" y="3415038"/>
          <a:ext cx="2408724" cy="240968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accent4">
              <a:hueOff val="0"/>
              <a:satOff val="0"/>
              <a:lumOff val="0"/>
              <a:alphaOff val="0"/>
              <a:tint val="100000"/>
              <a:shade val="100000"/>
              <a:hueMod val="100000"/>
              <a:satMod val="1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08EA16-D5C5-4EE2-8A83-5B988D03B274}">
      <dsp:nvSpPr>
        <dsp:cNvPr id="0" name=""/>
        <dsp:cNvSpPr/>
      </dsp:nvSpPr>
      <dsp:spPr>
        <a:xfrm>
          <a:off x="3994302" y="4057174"/>
          <a:ext cx="2569143" cy="1121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Bullet Proof Listing Presentation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 Digital Marketing Strategy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Customer Relationship Management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Closing Techniques</a:t>
          </a:r>
        </a:p>
      </dsp:txBody>
      <dsp:txXfrm>
        <a:off x="3994302" y="4057174"/>
        <a:ext cx="2569143" cy="1121842"/>
      </dsp:txXfrm>
    </dsp:sp>
    <dsp:sp modelId="{6AED50E6-1C35-4B77-9E90-501897F8F6D8}">
      <dsp:nvSpPr>
        <dsp:cNvPr id="0" name=""/>
        <dsp:cNvSpPr/>
      </dsp:nvSpPr>
      <dsp:spPr>
        <a:xfrm>
          <a:off x="1976829" y="4255546"/>
          <a:ext cx="1557905" cy="77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Present &amp; Follow Up</a:t>
          </a:r>
        </a:p>
      </dsp:txBody>
      <dsp:txXfrm>
        <a:off x="1976829" y="4255546"/>
        <a:ext cx="1557905" cy="778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FBFCC-0E31-48A0-A880-072F6899D1D6}" type="datetimeFigureOut">
              <a:rPr lang="en-US"/>
              <a:t>1/17/2019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B13EE-9412-42AB-AD24-C3CFF95C4A2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2571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F6D1E-3C8D-4917-BE0E-512A8CBFBE38}" type="datetimeFigureOut">
              <a:rPr lang="en-US"/>
              <a:t>1/17/2019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C5C6B-3CDA-41FA-BD55-5A736EEBCFD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423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en-US"/>
              <a:t>1/17/2019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1/17/2019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1/17/2019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1/17/2019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1/17/2019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8801"/>
            <a:ext cx="38862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1/17/2019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936" y="1681851"/>
            <a:ext cx="386715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507550"/>
            <a:ext cx="386715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1299" y="1681851"/>
            <a:ext cx="3868340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1299" y="2507550"/>
            <a:ext cx="386834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1/17/2019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1/17/2019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1/17/2019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529613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1/17/2019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530852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1/17/2019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en-US"/>
              <a:t>1/17/2019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hayden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858" y="586986"/>
            <a:ext cx="7886700" cy="1325562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Take 10 </a:t>
            </a:r>
            <a:r>
              <a:rPr lang="en-US" sz="5300" dirty="0">
                <a:solidFill>
                  <a:srgbClr val="00D69B"/>
                </a:solidFill>
              </a:rPr>
              <a:t>Listings</a:t>
            </a:r>
            <a:br>
              <a:rPr lang="en-US" dirty="0">
                <a:solidFill>
                  <a:srgbClr val="00D69B"/>
                </a:solidFill>
              </a:rPr>
            </a:br>
            <a:r>
              <a:rPr lang="en-US" dirty="0">
                <a:solidFill>
                  <a:srgbClr val="0099DA"/>
                </a:solidFill>
              </a:rPr>
              <a:t>Guaranteed</a:t>
            </a:r>
            <a:br>
              <a:rPr lang="en-US" dirty="0">
                <a:solidFill>
                  <a:srgbClr val="0099DA"/>
                </a:solidFill>
              </a:rPr>
            </a:br>
            <a:endParaRPr lang="en-US" dirty="0">
              <a:solidFill>
                <a:srgbClr val="0099DA"/>
              </a:solidFill>
            </a:endParaRPr>
          </a:p>
        </p:txBody>
      </p:sp>
      <p:graphicFrame>
        <p:nvGraphicFramePr>
          <p:cNvPr id="5" name="Diagram 4" descr="Circle Arrow Process" title="SmartArt"/>
          <p:cNvGraphicFramePr/>
          <p:nvPr>
            <p:extLst>
              <p:ext uri="{D42A27DB-BD31-4B8C-83A1-F6EECF244321}">
                <p14:modId xmlns:p14="http://schemas.microsoft.com/office/powerpoint/2010/main" val="478221286"/>
              </p:ext>
            </p:extLst>
          </p:nvPr>
        </p:nvGraphicFramePr>
        <p:xfrm>
          <a:off x="2442726" y="834169"/>
          <a:ext cx="6858000" cy="5824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60AF29B-90D2-489F-B68B-3C708D923B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9" t="20896" r="31461" b="34224"/>
          <a:stretch/>
        </p:blipFill>
        <p:spPr>
          <a:xfrm>
            <a:off x="277090" y="5292748"/>
            <a:ext cx="2163130" cy="14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71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6280" y="1508193"/>
            <a:ext cx="768946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/>
              <a:t>Send me a message: </a:t>
            </a:r>
            <a:r>
              <a:rPr lang="en-US" sz="4000" dirty="0"/>
              <a:t>“</a:t>
            </a:r>
            <a:r>
              <a:rPr lang="en-US" sz="4000" u="sng" dirty="0"/>
              <a:t>I am a seller</a:t>
            </a:r>
            <a:r>
              <a:rPr lang="en-US" sz="4000" dirty="0"/>
              <a:t>”</a:t>
            </a:r>
          </a:p>
          <a:p>
            <a:pPr algn="r"/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  <a:p>
            <a:pPr algn="r"/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Study your Telemarketing Worx Agenda</a:t>
            </a:r>
          </a:p>
          <a:p>
            <a:pPr algn="r"/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Devise a message ~ Why should I call you?</a:t>
            </a:r>
          </a:p>
          <a:p>
            <a:pPr algn="r"/>
            <a:endParaRPr lang="en-US" sz="3200" b="1" dirty="0"/>
          </a:p>
          <a:p>
            <a:pPr algn="r"/>
            <a:r>
              <a:rPr lang="en-US" sz="3200" b="1" dirty="0"/>
              <a:t>Find me on </a:t>
            </a:r>
            <a:r>
              <a:rPr lang="en-US" sz="3200" b="1" dirty="0">
                <a:solidFill>
                  <a:srgbClr val="0099DA"/>
                </a:solidFill>
              </a:rPr>
              <a:t>Facebook</a:t>
            </a:r>
            <a:r>
              <a:rPr lang="en-US" sz="3200" b="1" dirty="0"/>
              <a:t> or </a:t>
            </a:r>
            <a:r>
              <a:rPr lang="en-US" sz="3200" b="1" dirty="0" err="1">
                <a:solidFill>
                  <a:srgbClr val="00B0F0"/>
                </a:solidFill>
              </a:rPr>
              <a:t>Linkedin</a:t>
            </a:r>
            <a:endParaRPr lang="en-US" sz="2800" dirty="0">
              <a:solidFill>
                <a:srgbClr val="00B0F0"/>
              </a:solidFill>
            </a:endParaRP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0693" y="5690020"/>
            <a:ext cx="6191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What do you want me to </a:t>
            </a:r>
            <a:r>
              <a:rPr lang="en-US" sz="3600" dirty="0">
                <a:solidFill>
                  <a:srgbClr val="0099DA"/>
                </a:solidFill>
              </a:rPr>
              <a:t>know</a:t>
            </a:r>
            <a:r>
              <a:rPr lang="en-US" sz="3600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594360"/>
            <a:ext cx="4014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D69B"/>
                </a:solidFill>
              </a:rPr>
              <a:t>Week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99DA"/>
                </a:solidFill>
              </a:rPr>
              <a:t>One </a:t>
            </a:r>
            <a:r>
              <a:rPr lang="en-US" sz="3200" dirty="0">
                <a:solidFill>
                  <a:srgbClr val="00D69B"/>
                </a:solidFill>
              </a:rPr>
              <a:t>Assignment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AE5CA-A41A-4896-94E6-44B9B7C638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9" t="20896" r="31461" b="34224"/>
          <a:stretch/>
        </p:blipFill>
        <p:spPr>
          <a:xfrm>
            <a:off x="277090" y="5292748"/>
            <a:ext cx="2163130" cy="14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1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76E31E7-4121-4404-87CA-D55312FBFE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42750"/>
              </p:ext>
            </p:extLst>
          </p:nvPr>
        </p:nvGraphicFramePr>
        <p:xfrm>
          <a:off x="615462" y="1239722"/>
          <a:ext cx="8194430" cy="5952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EDE4D82-A0B0-4F06-8449-CC6C971EDEA9}"/>
              </a:ext>
            </a:extLst>
          </p:cNvPr>
          <p:cNvSpPr txBox="1"/>
          <p:nvPr/>
        </p:nvSpPr>
        <p:spPr>
          <a:xfrm>
            <a:off x="1696917" y="408725"/>
            <a:ext cx="6119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Solicitation Channels</a:t>
            </a:r>
          </a:p>
        </p:txBody>
      </p:sp>
    </p:spTree>
    <p:extLst>
      <p:ext uri="{BB962C8B-B14F-4D97-AF65-F5344CB8AC3E}">
        <p14:creationId xmlns:p14="http://schemas.microsoft.com/office/powerpoint/2010/main" val="616575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67C941F-94FC-46B4-8D70-4CFF1062C1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403062"/>
              </p:ext>
            </p:extLst>
          </p:nvPr>
        </p:nvGraphicFramePr>
        <p:xfrm>
          <a:off x="0" y="-133668"/>
          <a:ext cx="9250680" cy="11970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3" imgW="4663440" imgH="6034898" progId="AcroExch.Document.DC">
                  <p:embed/>
                </p:oleObj>
              </mc:Choice>
              <mc:Fallback>
                <p:oleObj name="Acrobat Document" r:id="rId3" imgW="4663440" imgH="6034898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67C941F-94FC-46B4-8D70-4CFF1062C1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33668"/>
                        <a:ext cx="9250680" cy="11970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5406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67C941F-94FC-46B4-8D70-4CFF1062C1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429945"/>
              </p:ext>
            </p:extLst>
          </p:nvPr>
        </p:nvGraphicFramePr>
        <p:xfrm>
          <a:off x="0" y="-4939116"/>
          <a:ext cx="9144000" cy="11833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Acrobat Document" r:id="rId3" imgW="4663440" imgH="6034898" progId="AcroExch.Document.DC">
                  <p:embed/>
                </p:oleObj>
              </mc:Choice>
              <mc:Fallback>
                <p:oleObj name="Acrobat Document" r:id="rId3" imgW="4663440" imgH="6034898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67C941F-94FC-46B4-8D70-4CFF1062C1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4939116"/>
                        <a:ext cx="9144000" cy="118330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9506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5836" y="1432945"/>
            <a:ext cx="7985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Watch 2 brief videos at 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hlinkClick r:id="rId2"/>
              </a:rPr>
              <a:t>www.anniemacworx.com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</a:rPr>
              <a:t>  OnDemand Library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9311" y="5503782"/>
            <a:ext cx="63966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Highlight what jumps out at </a:t>
            </a:r>
            <a:r>
              <a:rPr lang="en-US" sz="3600" dirty="0">
                <a:solidFill>
                  <a:srgbClr val="00D69B"/>
                </a:solidFill>
              </a:rPr>
              <a:t>YOU</a:t>
            </a:r>
          </a:p>
          <a:p>
            <a:pPr algn="r"/>
            <a:r>
              <a:rPr lang="en-US" sz="2400" dirty="0"/>
              <a:t>Send notes to me </a:t>
            </a:r>
            <a:r>
              <a:rPr lang="en-US" sz="2400" dirty="0">
                <a:solidFill>
                  <a:srgbClr val="0099DA"/>
                </a:solidFill>
              </a:rPr>
              <a:t>coaching@anniemacworx.com</a:t>
            </a:r>
            <a:endParaRPr lang="en-US" sz="2000" dirty="0">
              <a:solidFill>
                <a:srgbClr val="0099D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032" t="35938" r="17789" b="18750"/>
          <a:stretch/>
        </p:blipFill>
        <p:spPr>
          <a:xfrm>
            <a:off x="716280" y="2049509"/>
            <a:ext cx="7848600" cy="30213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" y="594360"/>
            <a:ext cx="4014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D69B"/>
                </a:solidFill>
              </a:rPr>
              <a:t>Week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99DA"/>
                </a:solidFill>
              </a:rPr>
              <a:t>One </a:t>
            </a:r>
            <a:r>
              <a:rPr lang="en-US" sz="3200" dirty="0">
                <a:solidFill>
                  <a:srgbClr val="00D69B"/>
                </a:solidFill>
              </a:rPr>
              <a:t>Assignment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C1AA74-4228-492C-9087-723C401C00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9" t="20896" r="31461" b="34224"/>
          <a:stretch/>
        </p:blipFill>
        <p:spPr>
          <a:xfrm>
            <a:off x="277090" y="5292748"/>
            <a:ext cx="2163130" cy="14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89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E517BA-D720-417E-B4C0-855ED66110AA}"/>
              </a:ext>
            </a:extLst>
          </p:cNvPr>
          <p:cNvSpPr txBox="1"/>
          <p:nvPr/>
        </p:nvSpPr>
        <p:spPr>
          <a:xfrm flipH="1">
            <a:off x="382465" y="360485"/>
            <a:ext cx="83790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Success in Residential Real Estate is created when YOU do the things tat no one else is willing to do for a few years…</a:t>
            </a:r>
          </a:p>
          <a:p>
            <a:endParaRPr lang="en-US" sz="2400" dirty="0"/>
          </a:p>
          <a:p>
            <a:r>
              <a:rPr lang="en-US" sz="2400" dirty="0"/>
              <a:t>Then you get to do what no one else gets to do for the </a:t>
            </a:r>
          </a:p>
          <a:p>
            <a:r>
              <a:rPr lang="en-US" sz="2400" dirty="0"/>
              <a:t>						            rest of your life.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5B1C7D-F361-49EF-97AE-B1E8FB3E7369}"/>
              </a:ext>
            </a:extLst>
          </p:cNvPr>
          <p:cNvSpPr txBox="1"/>
          <p:nvPr/>
        </p:nvSpPr>
        <p:spPr>
          <a:xfrm flipH="1">
            <a:off x="382464" y="3086094"/>
            <a:ext cx="59655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Complete your Coaching Assignments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	“when you don’t want to”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Master all 6 Channels of Solicitation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Farm an Area “every month” for 36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 2 Open Houses every Month for 36 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Ask your Broker if you can call the old leads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Post Auction.com Hud.gov properties to Craig’s List, </a:t>
            </a:r>
            <a:r>
              <a:rPr lang="en-US" sz="2000" dirty="0" err="1"/>
              <a:t>Ebay</a:t>
            </a:r>
            <a:r>
              <a:rPr lang="en-US" sz="2000" dirty="0"/>
              <a:t> Classified and Facebook Marketplace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/>
              <a:t>(10 x per week for 150 Weeks)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Go to 36 BNI Meetings before you quit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Market to First Responders/Veterans for 3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303028-3A07-46E0-A27A-DE99BEE36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520" y="2403838"/>
            <a:ext cx="3247627" cy="2345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A5846C-DC86-47EC-9F5A-C5AF0D3E596B}"/>
              </a:ext>
            </a:extLst>
          </p:cNvPr>
          <p:cNvSpPr txBox="1"/>
          <p:nvPr/>
        </p:nvSpPr>
        <p:spPr>
          <a:xfrm flipH="1">
            <a:off x="562307" y="2492730"/>
            <a:ext cx="4724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99DA"/>
                </a:solidFill>
              </a:rPr>
              <a:t>Written Goals and Plans to Achieve Them</a:t>
            </a:r>
          </a:p>
        </p:txBody>
      </p:sp>
    </p:spTree>
    <p:extLst>
      <p:ext uri="{BB962C8B-B14F-4D97-AF65-F5344CB8AC3E}">
        <p14:creationId xmlns:p14="http://schemas.microsoft.com/office/powerpoint/2010/main" val="385326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7856" y="5707226"/>
            <a:ext cx="629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do </a:t>
            </a:r>
            <a:r>
              <a:rPr lang="en-US" sz="3600" dirty="0">
                <a:solidFill>
                  <a:srgbClr val="00D69B"/>
                </a:solidFill>
              </a:rPr>
              <a:t>you</a:t>
            </a:r>
            <a:r>
              <a:rPr lang="en-US" sz="3600" dirty="0"/>
              <a:t> want me to </a:t>
            </a:r>
            <a:r>
              <a:rPr lang="en-US" sz="3600" dirty="0">
                <a:solidFill>
                  <a:srgbClr val="0F6FC6"/>
                </a:solidFill>
              </a:rPr>
              <a:t>know</a:t>
            </a:r>
            <a:r>
              <a:rPr lang="en-US" sz="3600" dirty="0"/>
              <a:t>?</a:t>
            </a:r>
            <a:endParaRPr lang="en-US" sz="2000" dirty="0">
              <a:solidFill>
                <a:srgbClr val="0099D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" y="594360"/>
            <a:ext cx="3677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D69B"/>
                </a:solidFill>
              </a:rPr>
              <a:t>Week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99DA"/>
                </a:solidFill>
              </a:rPr>
              <a:t>TWO </a:t>
            </a:r>
            <a:r>
              <a:rPr lang="en-US" sz="3200" dirty="0">
                <a:solidFill>
                  <a:srgbClr val="00D69B"/>
                </a:solidFill>
              </a:rPr>
              <a:t>Lesson…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2121" y="1441281"/>
            <a:ext cx="761779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 am a SELLER of $700,000 home….</a:t>
            </a:r>
          </a:p>
          <a:p>
            <a:endParaRPr lang="en-US" sz="2400" b="1" dirty="0"/>
          </a:p>
          <a:p>
            <a:r>
              <a:rPr lang="en-US" sz="2400" b="1" dirty="0"/>
              <a:t>I am responding to your email, letter, voice mail AND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I ask you one questions </a:t>
            </a:r>
            <a:r>
              <a:rPr lang="en-US" u="sng" dirty="0"/>
              <a:t>before I decide if I want you to come over to my house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pPr marL="742950" indent="-742950" algn="ctr">
              <a:buFont typeface="+mj-lt"/>
              <a:buAutoNum type="arabicPeriod"/>
            </a:pPr>
            <a:r>
              <a:rPr lang="en-US" sz="3600" b="1" dirty="0"/>
              <a:t>What is your commission?</a:t>
            </a:r>
          </a:p>
          <a:p>
            <a:pPr algn="ctr"/>
            <a:endParaRPr lang="en-US" sz="1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D913B2-D993-41DC-94CD-AE742817DE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9" t="20896" r="31461" b="34224"/>
          <a:stretch/>
        </p:blipFill>
        <p:spPr>
          <a:xfrm>
            <a:off x="277090" y="5292748"/>
            <a:ext cx="2163130" cy="14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4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57856" y="5707226"/>
            <a:ext cx="6291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do </a:t>
            </a:r>
            <a:r>
              <a:rPr lang="en-US" sz="3600" dirty="0">
                <a:solidFill>
                  <a:srgbClr val="00D69B"/>
                </a:solidFill>
              </a:rPr>
              <a:t>you</a:t>
            </a:r>
            <a:r>
              <a:rPr lang="en-US" sz="3600" dirty="0"/>
              <a:t> want me to </a:t>
            </a:r>
            <a:r>
              <a:rPr lang="en-US" sz="3600" dirty="0">
                <a:solidFill>
                  <a:srgbClr val="0F6FC6"/>
                </a:solidFill>
              </a:rPr>
              <a:t>know</a:t>
            </a:r>
            <a:r>
              <a:rPr lang="en-US" sz="3600" dirty="0"/>
              <a:t>?</a:t>
            </a:r>
            <a:endParaRPr lang="en-US" sz="2000" dirty="0">
              <a:solidFill>
                <a:srgbClr val="0099DA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" y="594360"/>
            <a:ext cx="3677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D69B"/>
                </a:solidFill>
              </a:rPr>
              <a:t>Week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99DA"/>
                </a:solidFill>
              </a:rPr>
              <a:t>TWO </a:t>
            </a:r>
            <a:r>
              <a:rPr lang="en-US" sz="3200" dirty="0">
                <a:solidFill>
                  <a:srgbClr val="00D69B"/>
                </a:solidFill>
              </a:rPr>
              <a:t>Lesson…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2121" y="1441281"/>
            <a:ext cx="761779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 am a SELLER of $700,000 home….</a:t>
            </a:r>
          </a:p>
          <a:p>
            <a:endParaRPr lang="en-US" sz="2400" b="1" dirty="0"/>
          </a:p>
          <a:p>
            <a:r>
              <a:rPr lang="en-US" sz="2400" b="1" dirty="0"/>
              <a:t>I am responding to your email, letter, voice mail AND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I ask you one questions </a:t>
            </a:r>
            <a:r>
              <a:rPr lang="en-US" u="sng" dirty="0"/>
              <a:t>before I decide if I want you to come over to my house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pPr marL="742950" indent="-742950" algn="ctr">
              <a:buFont typeface="+mj-lt"/>
              <a:buAutoNum type="arabicPeriod" startAt="2"/>
            </a:pPr>
            <a:r>
              <a:rPr lang="en-US" sz="3600" b="1" dirty="0"/>
              <a:t>How much is my house worth?</a:t>
            </a:r>
          </a:p>
          <a:p>
            <a:pPr algn="ctr"/>
            <a:endParaRPr lang="en-US" sz="1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D913B2-D993-41DC-94CD-AE742817DE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9" t="20896" r="31461" b="34224"/>
          <a:stretch/>
        </p:blipFill>
        <p:spPr>
          <a:xfrm>
            <a:off x="277090" y="5292748"/>
            <a:ext cx="2163130" cy="14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858" y="586986"/>
            <a:ext cx="7886700" cy="1325562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Take 10 </a:t>
            </a:r>
            <a:r>
              <a:rPr lang="en-US" sz="5300" dirty="0">
                <a:solidFill>
                  <a:srgbClr val="00D69B"/>
                </a:solidFill>
              </a:rPr>
              <a:t>Listings</a:t>
            </a:r>
            <a:br>
              <a:rPr lang="en-US" dirty="0">
                <a:solidFill>
                  <a:srgbClr val="00D69B"/>
                </a:solidFill>
              </a:rPr>
            </a:br>
            <a:r>
              <a:rPr lang="en-US" dirty="0">
                <a:solidFill>
                  <a:srgbClr val="0099DA"/>
                </a:solidFill>
              </a:rPr>
              <a:t>Guaranteed</a:t>
            </a:r>
            <a:br>
              <a:rPr lang="en-US" dirty="0">
                <a:solidFill>
                  <a:srgbClr val="0099DA"/>
                </a:solidFill>
              </a:rPr>
            </a:br>
            <a:endParaRPr lang="en-US" dirty="0">
              <a:solidFill>
                <a:srgbClr val="0099DA"/>
              </a:solidFill>
            </a:endParaRPr>
          </a:p>
        </p:txBody>
      </p:sp>
      <p:graphicFrame>
        <p:nvGraphicFramePr>
          <p:cNvPr id="5" name="Diagram 4" descr="Circle Arrow Process" title="SmartArt"/>
          <p:cNvGraphicFramePr/>
          <p:nvPr>
            <p:extLst>
              <p:ext uri="{D42A27DB-BD31-4B8C-83A1-F6EECF244321}">
                <p14:modId xmlns:p14="http://schemas.microsoft.com/office/powerpoint/2010/main" val="478221286"/>
              </p:ext>
            </p:extLst>
          </p:nvPr>
        </p:nvGraphicFramePr>
        <p:xfrm>
          <a:off x="2442726" y="834169"/>
          <a:ext cx="6858000" cy="5824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DB4BEF9-39FE-443A-BDCA-D6AB218C33F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9" t="20896" r="31461" b="34224"/>
          <a:stretch/>
        </p:blipFill>
        <p:spPr>
          <a:xfrm>
            <a:off x="277090" y="5292748"/>
            <a:ext cx="2163130" cy="14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7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24436865"/>
              </p:ext>
            </p:extLst>
          </p:nvPr>
        </p:nvGraphicFramePr>
        <p:xfrm>
          <a:off x="-457200" y="147484"/>
          <a:ext cx="9925664" cy="6607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3"/>
          <p:cNvSpPr txBox="1">
            <a:spLocks/>
          </p:cNvSpPr>
          <p:nvPr/>
        </p:nvSpPr>
        <p:spPr>
          <a:xfrm>
            <a:off x="220890" y="277270"/>
            <a:ext cx="7886700" cy="1325562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300"/>
              <a:t>Take 10 </a:t>
            </a:r>
            <a:r>
              <a:rPr lang="en-US" sz="5300">
                <a:solidFill>
                  <a:srgbClr val="00D69B"/>
                </a:solidFill>
              </a:rPr>
              <a:t>Listings</a:t>
            </a:r>
            <a:br>
              <a:rPr lang="en-US">
                <a:solidFill>
                  <a:srgbClr val="00D69B"/>
                </a:solidFill>
              </a:rPr>
            </a:br>
            <a:r>
              <a:rPr lang="en-US">
                <a:solidFill>
                  <a:srgbClr val="0099DA"/>
                </a:solidFill>
              </a:rPr>
              <a:t>Guaranteed</a:t>
            </a:r>
            <a:br>
              <a:rPr lang="en-US">
                <a:solidFill>
                  <a:srgbClr val="0099DA"/>
                </a:solidFill>
              </a:rPr>
            </a:br>
            <a:endParaRPr lang="en-US" dirty="0">
              <a:solidFill>
                <a:srgbClr val="0099D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E2B720-F87D-4A19-8D6F-CACC8ACBE4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9" t="20896" r="31461" b="34224"/>
          <a:stretch/>
        </p:blipFill>
        <p:spPr>
          <a:xfrm>
            <a:off x="277090" y="5292748"/>
            <a:ext cx="2163130" cy="14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5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858" y="586986"/>
            <a:ext cx="7886700" cy="1325562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Take 10 </a:t>
            </a:r>
            <a:r>
              <a:rPr lang="en-US" sz="5300" dirty="0">
                <a:solidFill>
                  <a:srgbClr val="0099DA"/>
                </a:solidFill>
              </a:rPr>
              <a:t>Listings</a:t>
            </a:r>
            <a:br>
              <a:rPr lang="en-US" dirty="0">
                <a:solidFill>
                  <a:srgbClr val="00D69B"/>
                </a:solidFill>
              </a:rPr>
            </a:br>
            <a:r>
              <a:rPr lang="en-US" dirty="0">
                <a:solidFill>
                  <a:srgbClr val="00D69B"/>
                </a:solidFill>
              </a:rPr>
              <a:t>Guaranteed</a:t>
            </a:r>
            <a:br>
              <a:rPr lang="en-US" dirty="0">
                <a:solidFill>
                  <a:srgbClr val="0099DA"/>
                </a:solidFill>
              </a:rPr>
            </a:br>
            <a:endParaRPr lang="en-US" dirty="0">
              <a:solidFill>
                <a:srgbClr val="0099D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0693" y="5690020"/>
            <a:ext cx="5641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What would your </a:t>
            </a:r>
            <a:r>
              <a:rPr lang="en-US" sz="3600" dirty="0">
                <a:solidFill>
                  <a:srgbClr val="0099DA"/>
                </a:solidFill>
              </a:rPr>
              <a:t>life</a:t>
            </a:r>
            <a:r>
              <a:rPr lang="en-US" sz="3600" dirty="0"/>
              <a:t> be like?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5858" y="1937302"/>
            <a:ext cx="798366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10 Listings @ $250,000 =  $75,000</a:t>
            </a:r>
          </a:p>
          <a:p>
            <a:pPr algn="r"/>
            <a:r>
              <a:rPr lang="en-US" sz="3200" dirty="0"/>
              <a:t>2 Sellers Upgrade @ $300,000 =  $18,000</a:t>
            </a:r>
          </a:p>
          <a:p>
            <a:pPr algn="r"/>
            <a:r>
              <a:rPr lang="en-US" sz="3200" dirty="0"/>
              <a:t>2 Sellers Referred Out @ 25%  =    $4,000</a:t>
            </a:r>
          </a:p>
          <a:p>
            <a:pPr algn="r"/>
            <a:r>
              <a:rPr lang="en-US" sz="3200" dirty="0"/>
              <a:t>2 Buyers from Inquiries @ $250,000 =  </a:t>
            </a:r>
            <a:r>
              <a:rPr lang="en-US" sz="3200" u="sng" dirty="0"/>
              <a:t>$15,000</a:t>
            </a:r>
          </a:p>
          <a:p>
            <a:pPr algn="r"/>
            <a:r>
              <a:rPr lang="en-US" sz="3200" dirty="0">
                <a:solidFill>
                  <a:srgbClr val="00D69B"/>
                </a:solidFill>
              </a:rPr>
              <a:t>$112,000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9" t="20896" r="31461" b="34224"/>
          <a:stretch/>
        </p:blipFill>
        <p:spPr>
          <a:xfrm>
            <a:off x="277090" y="5292748"/>
            <a:ext cx="2163130" cy="14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7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858" y="586986"/>
            <a:ext cx="7886700" cy="1325562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Take 10 </a:t>
            </a:r>
            <a:r>
              <a:rPr lang="en-US" sz="5300" dirty="0">
                <a:solidFill>
                  <a:srgbClr val="0099DA"/>
                </a:solidFill>
              </a:rPr>
              <a:t>Listings</a:t>
            </a:r>
            <a:br>
              <a:rPr lang="en-US" dirty="0">
                <a:solidFill>
                  <a:srgbClr val="00D69B"/>
                </a:solidFill>
              </a:rPr>
            </a:br>
            <a:r>
              <a:rPr lang="en-US" dirty="0">
                <a:solidFill>
                  <a:srgbClr val="00D69B"/>
                </a:solidFill>
              </a:rPr>
              <a:t>Guaranteed</a:t>
            </a:r>
            <a:br>
              <a:rPr lang="en-US" dirty="0">
                <a:solidFill>
                  <a:srgbClr val="0099DA"/>
                </a:solidFill>
              </a:rPr>
            </a:br>
            <a:endParaRPr lang="en-US" dirty="0">
              <a:solidFill>
                <a:srgbClr val="0099D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0693" y="5690020"/>
            <a:ext cx="5641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What would your </a:t>
            </a:r>
            <a:r>
              <a:rPr lang="en-US" sz="3600" dirty="0">
                <a:solidFill>
                  <a:srgbClr val="0099DA"/>
                </a:solidFill>
              </a:rPr>
              <a:t>life</a:t>
            </a:r>
            <a:r>
              <a:rPr lang="en-US" sz="3600" dirty="0"/>
              <a:t> be like?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869" y="1937302"/>
            <a:ext cx="798564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10 Listings @ </a:t>
            </a:r>
            <a:r>
              <a:rPr lang="en-US" sz="3200" dirty="0">
                <a:solidFill>
                  <a:srgbClr val="0099DA"/>
                </a:solidFill>
              </a:rPr>
              <a:t>$325,000 </a:t>
            </a:r>
            <a:r>
              <a:rPr lang="en-US" sz="3200" dirty="0"/>
              <a:t>=  $97,500</a:t>
            </a:r>
          </a:p>
          <a:p>
            <a:pPr algn="r"/>
            <a:r>
              <a:rPr lang="en-US" sz="3200" dirty="0"/>
              <a:t>2 Sellers Upgrade @ $400,000 =  $24,000</a:t>
            </a:r>
          </a:p>
          <a:p>
            <a:pPr algn="r"/>
            <a:r>
              <a:rPr lang="en-US" sz="3200" dirty="0"/>
              <a:t>2 Sellers Referred Out @ 25%  =    $6,000</a:t>
            </a:r>
          </a:p>
          <a:p>
            <a:pPr algn="r"/>
            <a:r>
              <a:rPr lang="en-US" sz="3200" dirty="0"/>
              <a:t>2 Buyers from Inquiries @ $325,000 =  </a:t>
            </a:r>
            <a:r>
              <a:rPr lang="en-US" sz="3200" u="sng" dirty="0"/>
              <a:t>$19,500</a:t>
            </a:r>
          </a:p>
          <a:p>
            <a:pPr algn="r"/>
            <a:r>
              <a:rPr lang="en-US" sz="3200" dirty="0">
                <a:solidFill>
                  <a:srgbClr val="00D69B"/>
                </a:solidFill>
              </a:rPr>
              <a:t>$147,000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40A76A-162D-4FB4-B944-6A8D1050BB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9" t="20896" r="31461" b="34224"/>
          <a:stretch/>
        </p:blipFill>
        <p:spPr>
          <a:xfrm>
            <a:off x="277090" y="5292748"/>
            <a:ext cx="2163130" cy="14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04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5858" y="586986"/>
            <a:ext cx="7886700" cy="1325562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Take 10 </a:t>
            </a:r>
            <a:r>
              <a:rPr lang="en-US" sz="5300" dirty="0">
                <a:solidFill>
                  <a:srgbClr val="0099DA"/>
                </a:solidFill>
              </a:rPr>
              <a:t>Listings</a:t>
            </a:r>
            <a:br>
              <a:rPr lang="en-US" dirty="0">
                <a:solidFill>
                  <a:srgbClr val="00D69B"/>
                </a:solidFill>
              </a:rPr>
            </a:br>
            <a:r>
              <a:rPr lang="en-US" dirty="0">
                <a:solidFill>
                  <a:srgbClr val="00D69B"/>
                </a:solidFill>
              </a:rPr>
              <a:t>Guaranteed</a:t>
            </a:r>
            <a:br>
              <a:rPr lang="en-US" dirty="0">
                <a:solidFill>
                  <a:srgbClr val="0099DA"/>
                </a:solidFill>
              </a:rPr>
            </a:br>
            <a:endParaRPr lang="en-US" dirty="0">
              <a:solidFill>
                <a:srgbClr val="0099DA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60693" y="5690020"/>
            <a:ext cx="5641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What would your </a:t>
            </a:r>
            <a:r>
              <a:rPr lang="en-US" sz="3600" dirty="0">
                <a:solidFill>
                  <a:srgbClr val="0099DA"/>
                </a:solidFill>
              </a:rPr>
              <a:t>life</a:t>
            </a:r>
            <a:r>
              <a:rPr lang="en-US" sz="3600" dirty="0"/>
              <a:t> be like?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407" y="1937302"/>
            <a:ext cx="799411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/>
              <a:t>10 Listings @ </a:t>
            </a:r>
            <a:r>
              <a:rPr lang="en-US" sz="3200" dirty="0">
                <a:solidFill>
                  <a:srgbClr val="0099DA"/>
                </a:solidFill>
              </a:rPr>
              <a:t>$450,000 </a:t>
            </a:r>
            <a:r>
              <a:rPr lang="en-US" sz="3200" dirty="0"/>
              <a:t>=  $135,000</a:t>
            </a:r>
          </a:p>
          <a:p>
            <a:pPr algn="r"/>
            <a:r>
              <a:rPr lang="en-US" sz="3200" dirty="0"/>
              <a:t>2 Sellers Upgrade @ $500,000 =  $30,000</a:t>
            </a:r>
          </a:p>
          <a:p>
            <a:pPr algn="r"/>
            <a:r>
              <a:rPr lang="en-US" sz="3200" dirty="0"/>
              <a:t>2 Sellers Referred Out @ 25%  =    $8,000</a:t>
            </a:r>
          </a:p>
          <a:p>
            <a:pPr algn="r"/>
            <a:r>
              <a:rPr lang="en-US" sz="3200" dirty="0"/>
              <a:t>2 Buyers from Inquiries @ $450,000 =  </a:t>
            </a:r>
            <a:r>
              <a:rPr lang="en-US" sz="3200" u="sng" dirty="0"/>
              <a:t>$27,000</a:t>
            </a:r>
          </a:p>
          <a:p>
            <a:pPr algn="r"/>
            <a:r>
              <a:rPr lang="en-US" sz="3200" dirty="0">
                <a:solidFill>
                  <a:srgbClr val="00D69B"/>
                </a:solidFill>
              </a:rPr>
              <a:t>$200,000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511A6F-229E-411F-B222-C5D8AB40F4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9" t="20896" r="31461" b="34224"/>
          <a:stretch/>
        </p:blipFill>
        <p:spPr>
          <a:xfrm>
            <a:off x="277090" y="5292748"/>
            <a:ext cx="2163130" cy="14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7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03239" y="233034"/>
            <a:ext cx="8878529" cy="59318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200" dirty="0"/>
              <a:t>Take </a:t>
            </a:r>
            <a:r>
              <a:rPr lang="en-US" sz="23000" dirty="0"/>
              <a:t>10</a:t>
            </a:r>
            <a:br>
              <a:rPr lang="en-US" dirty="0">
                <a:solidFill>
                  <a:srgbClr val="0099DA"/>
                </a:solidFill>
              </a:rPr>
            </a:br>
            <a:endParaRPr lang="en-US" dirty="0">
              <a:solidFill>
                <a:srgbClr val="0099DA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186" y="2610471"/>
            <a:ext cx="8152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Take 10 Listings by upgrading skills &amp; managing tasks with coaching &amp; accountability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CD4D8-3E4D-4D96-BEAF-C074D6647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9" t="20896" r="31461" b="34224"/>
          <a:stretch/>
        </p:blipFill>
        <p:spPr>
          <a:xfrm>
            <a:off x="2424545" y="3303971"/>
            <a:ext cx="4294910" cy="286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32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4360" y="594360"/>
            <a:ext cx="4014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D69B"/>
                </a:solidFill>
              </a:rPr>
              <a:t>Week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99DA"/>
                </a:solidFill>
              </a:rPr>
              <a:t>One </a:t>
            </a:r>
            <a:r>
              <a:rPr lang="en-US" sz="3200" dirty="0">
                <a:solidFill>
                  <a:srgbClr val="00D69B"/>
                </a:solidFill>
              </a:rPr>
              <a:t>Assignment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7509" y="1179135"/>
            <a:ext cx="7608237" cy="34470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sz="3200" dirty="0"/>
          </a:p>
          <a:p>
            <a:pPr algn="ctr"/>
            <a:r>
              <a:rPr lang="en-US" sz="4000" dirty="0"/>
              <a:t>“</a:t>
            </a:r>
            <a:r>
              <a:rPr lang="en-US" sz="4000" u="sng" dirty="0"/>
              <a:t>I am a seller</a:t>
            </a:r>
            <a:r>
              <a:rPr lang="en-US" sz="4000" dirty="0"/>
              <a:t>”</a:t>
            </a:r>
          </a:p>
          <a:p>
            <a:pPr algn="r"/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  <a:p>
            <a:pPr algn="r"/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Study your Telemarketing Worx Agenda</a:t>
            </a:r>
          </a:p>
          <a:p>
            <a:pPr algn="r"/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Devise 60-120 second message</a:t>
            </a:r>
          </a:p>
          <a:p>
            <a:pPr algn="r"/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Dial my phone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0693" y="5690020"/>
            <a:ext cx="6191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What do you want me to </a:t>
            </a:r>
            <a:r>
              <a:rPr lang="en-US" sz="3600" dirty="0">
                <a:solidFill>
                  <a:srgbClr val="0099DA"/>
                </a:solidFill>
              </a:rPr>
              <a:t>know</a:t>
            </a:r>
            <a:r>
              <a:rPr lang="en-US" sz="36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ABAD14-F550-4A1B-8AD2-468125C61D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9" t="20896" r="31461" b="34224"/>
          <a:stretch/>
        </p:blipFill>
        <p:spPr>
          <a:xfrm>
            <a:off x="277090" y="5292748"/>
            <a:ext cx="2163130" cy="14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61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" y="1179135"/>
            <a:ext cx="816190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/>
              <a:t>Send me a note...</a:t>
            </a:r>
            <a:endParaRPr lang="en-US" sz="3200" dirty="0"/>
          </a:p>
          <a:p>
            <a:pPr algn="ctr"/>
            <a:r>
              <a:rPr lang="en-US" sz="4000" dirty="0"/>
              <a:t>“</a:t>
            </a:r>
            <a:r>
              <a:rPr lang="en-US" sz="4000" u="sng" dirty="0"/>
              <a:t>I am a seller</a:t>
            </a:r>
            <a:r>
              <a:rPr lang="en-US" sz="4000" dirty="0"/>
              <a:t>”</a:t>
            </a:r>
          </a:p>
          <a:p>
            <a:pPr algn="r"/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  <a:p>
            <a:pPr algn="r"/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Study your Telemarketing Worx Agenda</a:t>
            </a:r>
          </a:p>
          <a:p>
            <a:pPr algn="r"/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Devise a message ~ Why should I call you?</a:t>
            </a:r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0693" y="5690020"/>
            <a:ext cx="6191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What do you want me to </a:t>
            </a:r>
            <a:r>
              <a:rPr lang="en-US" sz="3600" dirty="0">
                <a:solidFill>
                  <a:srgbClr val="0099DA"/>
                </a:solidFill>
              </a:rPr>
              <a:t>know</a:t>
            </a:r>
            <a:r>
              <a:rPr lang="en-US" sz="3600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594360"/>
            <a:ext cx="4014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D69B"/>
                </a:solidFill>
              </a:rPr>
              <a:t>Week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99DA"/>
                </a:solidFill>
              </a:rPr>
              <a:t>One </a:t>
            </a:r>
            <a:r>
              <a:rPr lang="en-US" sz="3200" dirty="0">
                <a:solidFill>
                  <a:srgbClr val="00D69B"/>
                </a:solidFill>
              </a:rPr>
              <a:t>Assignment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21CCE5-EF5B-4510-8C7C-27A67CCD88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9" t="20896" r="31461" b="34224"/>
          <a:stretch/>
        </p:blipFill>
        <p:spPr>
          <a:xfrm>
            <a:off x="277090" y="5301984"/>
            <a:ext cx="2163130" cy="14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13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6280" y="1508193"/>
            <a:ext cx="768946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/>
              <a:t>Send me an email:</a:t>
            </a:r>
          </a:p>
          <a:p>
            <a:pPr algn="r"/>
            <a:r>
              <a:rPr lang="en-US" sz="3600" b="1" dirty="0"/>
              <a:t> </a:t>
            </a:r>
            <a:r>
              <a:rPr lang="en-US" sz="4000" dirty="0"/>
              <a:t>“</a:t>
            </a:r>
            <a:r>
              <a:rPr lang="en-US" sz="4000" u="sng" dirty="0"/>
              <a:t>I am a seller</a:t>
            </a:r>
            <a:r>
              <a:rPr lang="en-US" sz="4000" dirty="0"/>
              <a:t>”</a:t>
            </a:r>
          </a:p>
          <a:p>
            <a:pPr algn="r"/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  <a:p>
            <a:pPr algn="r"/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Study your Telemarketing Worx Agenda</a:t>
            </a:r>
          </a:p>
          <a:p>
            <a:pPr algn="r"/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Devise a message ~ Why should I call you?</a:t>
            </a:r>
          </a:p>
          <a:p>
            <a:pPr algn="r"/>
            <a:endParaRPr lang="en-US" sz="3200" b="1" dirty="0"/>
          </a:p>
          <a:p>
            <a:pPr algn="r"/>
            <a:r>
              <a:rPr lang="en-US" sz="3200" b="1" dirty="0"/>
              <a:t>coaching@anniemacworx.com</a:t>
            </a:r>
            <a:endParaRPr lang="en-US" sz="2800" dirty="0"/>
          </a:p>
          <a:p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0693" y="5690020"/>
            <a:ext cx="6191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What do you want me to </a:t>
            </a:r>
            <a:r>
              <a:rPr lang="en-US" sz="3600" dirty="0">
                <a:solidFill>
                  <a:srgbClr val="0099DA"/>
                </a:solidFill>
              </a:rPr>
              <a:t>know</a:t>
            </a:r>
            <a:r>
              <a:rPr lang="en-US" sz="3600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" y="594360"/>
            <a:ext cx="4014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D69B"/>
                </a:solidFill>
              </a:rPr>
              <a:t>Week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99DA"/>
                </a:solidFill>
              </a:rPr>
              <a:t>One </a:t>
            </a:r>
            <a:r>
              <a:rPr lang="en-US" sz="3200" dirty="0">
                <a:solidFill>
                  <a:srgbClr val="00D69B"/>
                </a:solidFill>
              </a:rPr>
              <a:t>Assignment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D36269-DD9E-4316-ADBE-B4A8F4CD17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9" t="20896" r="31461" b="34224"/>
          <a:stretch/>
        </p:blipFill>
        <p:spPr>
          <a:xfrm>
            <a:off x="277090" y="5292748"/>
            <a:ext cx="2163130" cy="144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04066"/>
      </p:ext>
    </p:extLst>
  </p:cSld>
  <p:clrMapOvr>
    <a:masterClrMapping/>
  </p:clrMapOvr>
</p:sld>
</file>

<file path=ppt/theme/theme1.xml><?xml version="1.0" encoding="utf-8"?>
<a:theme xmlns:a="http://schemas.openxmlformats.org/drawingml/2006/main" name="Process 03 16x9">
  <a:themeElements>
    <a:clrScheme name="Process03_16x9">
      <a:dk1>
        <a:sysClr val="windowText" lastClr="000000"/>
      </a:dk1>
      <a:lt1>
        <a:sysClr val="window" lastClr="FFFFFF"/>
      </a:lt1>
      <a:dk2>
        <a:srgbClr val="262626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Process03_16x9">
      <a:dk1>
        <a:sysClr val="windowText" lastClr="000000"/>
      </a:dk1>
      <a:lt1>
        <a:sysClr val="window" lastClr="FFFFFF"/>
      </a:lt1>
      <a:dk2>
        <a:srgbClr val="262626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rocess03_16x9">
      <a:dk1>
        <a:sysClr val="windowText" lastClr="000000"/>
      </a:dk1>
      <a:lt1>
        <a:sysClr val="window" lastClr="FFFFFF"/>
      </a:lt1>
      <a:dk2>
        <a:srgbClr val="262626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DBDFAA-5DAE-4B25-8F84-56997B5A60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Circle Arrow Process Chart SmartArt Slide (blue-green on black, widescreen)</Template>
  <TotalTime>0</TotalTime>
  <Words>635</Words>
  <Application>Microsoft Office PowerPoint</Application>
  <PresentationFormat>On-screen Show (4:3)</PresentationFormat>
  <Paragraphs>141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Corbel</vt:lpstr>
      <vt:lpstr>Process 03 16x9</vt:lpstr>
      <vt:lpstr>Adobe Acrobat Document</vt:lpstr>
      <vt:lpstr>Take 10 Listings Guaranteed </vt:lpstr>
      <vt:lpstr>PowerPoint Presentation</vt:lpstr>
      <vt:lpstr>Take 10 Listings Guaranteed </vt:lpstr>
      <vt:lpstr>Take 10 Listings Guaranteed </vt:lpstr>
      <vt:lpstr>Take 10 Listings Guaranteed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10 Listings Guaranteed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2016-04-20T10:15:32Z</dcterms:created>
  <dcterms:modified xsi:type="dcterms:W3CDTF">2019-01-17T13:03:38Z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TC028889129991</vt:lpwstr>
  </property>
</Properties>
</file>